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6CEB-DB31-4695-9A79-F1E17B94C15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87E09-2A9B-422E-B991-02EA20869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1C88-BCCE-48C8-AAFB-20408263187B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ED6-DD9D-478B-931B-DB19679EA09C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0AF5-EBCB-4243-A3B5-E832F2F591D5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348-D097-4C9C-AA3D-0518D058BB23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EDFF-FF50-4284-B4BD-B4F27DAED8AE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8BB0-524E-466D-976D-9402CE5D6CDF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8AF4-E6C4-4B33-A163-6EC4D5CF54B2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CFD-983E-4AAD-8637-19B71590EB89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5097-95F7-4F9C-B950-042610A2D002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C795-A0F8-4457-B557-FD6AB94370CC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1286-A23E-4DF6-8A49-71599E9306BB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82DF-E5E6-4016-A85E-E9AC00B63E9C}" type="datetime1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9050E-612F-4276-8A15-4F80BCA17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Lake Area Radio Klub</a:t>
            </a:r>
            <a:br>
              <a:rPr lang="en-US" dirty="0" smtClean="0"/>
            </a:br>
            <a:r>
              <a:rPr lang="en-US" dirty="0" smtClean="0"/>
              <a:t>Balun Construction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Dave LeVasseur, N0DL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Gary “Joe” Mayfield, KK0SD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March 17, 2021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2800" y="4800600"/>
            <a:ext cx="502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Lake Area Radio Klub</a:t>
            </a:r>
            <a:br>
              <a:rPr lang="en-US" sz="4400" noProof="0" dirty="0" smtClean="0">
                <a:latin typeface="+mj-lt"/>
                <a:ea typeface="+mj-ea"/>
                <a:cs typeface="+mj-cs"/>
              </a:rPr>
            </a:br>
            <a:r>
              <a:rPr lang="en-US" sz="4400" noProof="0" dirty="0" smtClean="0">
                <a:latin typeface="+mj-lt"/>
                <a:ea typeface="+mj-ea"/>
                <a:cs typeface="+mj-cs"/>
              </a:rPr>
              <a:t>PO Box 642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Watertown,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SD 57201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noProof="0" dirty="0" smtClean="0">
                <a:latin typeface="+mj-lt"/>
                <a:ea typeface="+mj-ea"/>
                <a:cs typeface="+mj-cs"/>
              </a:rPr>
              <a:t>www.w0wtn.org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1902461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All PVC-PVC connections were cleaned, primed and secured with PVC cement</a:t>
            </a:r>
            <a:endParaRPr lang="en-US" sz="28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514475"/>
            <a:ext cx="80676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All PVC-PVC connections were cleaned, primed and secured with PVC cement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562600" cy="49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fixture helped with the application of the labels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14400" y="1447800"/>
            <a:ext cx="7434263" cy="45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completed balun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896059" cy="438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6670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The following photos were taken in the approximate order of construction of the balun.  This is not intended to be a step-by-step guide to building the balun but should give anyone familiar with project construction enough details to assemble a balun well enough that it should last for many years.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the core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715000" cy="42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1371600"/>
            <a:ext cx="407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4T of RG-58X Coax, approximately 2’ total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Assembling the wound balun into the PVC Pipe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40215" cy="43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Assembling the top cap with eye bolts and solder lugs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508" y="1371600"/>
            <a:ext cx="5914292" cy="452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Top end showing RG-8X stripped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373" y="1228572"/>
            <a:ext cx="5912827" cy="493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RG-8X soldered into top cap, excess coax sheath used to insulated the shield connection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167563" cy="48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Preparing the bottom end and cap for soldering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43000" y="1447800"/>
            <a:ext cx="6777038" cy="463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Bottom cap soldered and positioned for assembly</a:t>
            </a:r>
            <a:br>
              <a:rPr lang="en-US" sz="2800" dirty="0" smtClean="0"/>
            </a:br>
            <a:r>
              <a:rPr lang="en-US" sz="2000" dirty="0" smtClean="0"/>
              <a:t>(this </a:t>
            </a:r>
            <a:r>
              <a:rPr lang="en-US" sz="2000" dirty="0" err="1" smtClean="0"/>
              <a:t>balun’s</a:t>
            </a:r>
            <a:r>
              <a:rPr lang="en-US" sz="2000" dirty="0" smtClean="0"/>
              <a:t> ground leads were divided and soldered separately - optional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Thread-locking adhesive applied to bolt threads for added reliability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43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050E-612F-4276-8A15-4F80BCA174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178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Lake Area Radio Klub Balun Construction Project</vt:lpstr>
      <vt:lpstr>Slide 2</vt:lpstr>
      <vt:lpstr>Winding the core</vt:lpstr>
      <vt:lpstr>Assembling the wound balun into the PVC Pipe</vt:lpstr>
      <vt:lpstr>Assembling the top cap with eye bolts and solder lugs</vt:lpstr>
      <vt:lpstr>Top end showing RG-8X stripped</vt:lpstr>
      <vt:lpstr>RG-8X soldered into top cap, excess coax sheath used to insulated the shield connection</vt:lpstr>
      <vt:lpstr>Preparing the bottom end and cap for soldering</vt:lpstr>
      <vt:lpstr>Bottom cap soldered and positioned for assembly (this balun’s ground leads were divided and soldered separately - optional) Thread-locking adhesive applied to bolt threads for added reliability</vt:lpstr>
      <vt:lpstr>All PVC-PVC connections were cleaned, primed and secured with PVC cement</vt:lpstr>
      <vt:lpstr>All PVC-PVC connections were cleaned, primed and secured with PVC cement</vt:lpstr>
      <vt:lpstr>A fixture helped with the application of the labels</vt:lpstr>
      <vt:lpstr>The completed balun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Area Radio Klub Balun Construction Project</dc:title>
  <dc:creator>Dave LeVasseur</dc:creator>
  <cp:lastModifiedBy>Dave LeVasseur</cp:lastModifiedBy>
  <cp:revision>11</cp:revision>
  <dcterms:created xsi:type="dcterms:W3CDTF">2021-03-17T10:58:51Z</dcterms:created>
  <dcterms:modified xsi:type="dcterms:W3CDTF">2021-03-17T11:57:05Z</dcterms:modified>
</cp:coreProperties>
</file>