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265" r:id="rId11"/>
    <p:sldId id="266" r:id="rId12"/>
    <p:sldId id="269"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7483D"/>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1" autoAdjust="0"/>
    <p:restoredTop sz="94693" autoAdjust="0"/>
  </p:normalViewPr>
  <p:slideViewPr>
    <p:cSldViewPr>
      <p:cViewPr varScale="1">
        <p:scale>
          <a:sx n="76" d="100"/>
          <a:sy n="76" d="100"/>
        </p:scale>
        <p:origin x="11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833379ED-2E22-43DC-AF38-25468DAD8C2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4259" name="Rectangle 3">
            <a:extLst>
              <a:ext uri="{FF2B5EF4-FFF2-40B4-BE49-F238E27FC236}">
                <a16:creationId xmlns:a16="http://schemas.microsoft.com/office/drawing/2014/main" id="{B1293497-2B96-41FF-96B8-28A854B42D7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D082D00A-B0CF-4FC3-9A99-C3350CAD409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1" name="Rectangle 5">
            <a:extLst>
              <a:ext uri="{FF2B5EF4-FFF2-40B4-BE49-F238E27FC236}">
                <a16:creationId xmlns:a16="http://schemas.microsoft.com/office/drawing/2014/main" id="{732548BE-356B-41EB-8E7A-2C974C851D2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4262" name="Rectangle 6">
            <a:extLst>
              <a:ext uri="{FF2B5EF4-FFF2-40B4-BE49-F238E27FC236}">
                <a16:creationId xmlns:a16="http://schemas.microsoft.com/office/drawing/2014/main" id="{C360A282-CCDD-45F0-B1D8-613B68D5244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4263" name="Rectangle 7">
            <a:extLst>
              <a:ext uri="{FF2B5EF4-FFF2-40B4-BE49-F238E27FC236}">
                <a16:creationId xmlns:a16="http://schemas.microsoft.com/office/drawing/2014/main" id="{610E4759-0E84-4501-A766-B2FBFBE0032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9D746BAE-5908-4B4A-BEFE-FD57C580131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D7050C8-F727-445F-BD19-988BDE41C80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F5DCD81-C500-4E72-9E56-F86DB55B96D1}" type="slidenum">
              <a:rPr lang="en-US" altLang="en-US"/>
              <a:pPr algn="r" eaLnBrk="1" hangingPunct="1">
                <a:spcBef>
                  <a:spcPct val="0"/>
                </a:spcBef>
              </a:pPr>
              <a:t>1</a:t>
            </a:fld>
            <a:endParaRPr lang="en-US" altLang="en-US"/>
          </a:p>
        </p:txBody>
      </p:sp>
      <p:sp>
        <p:nvSpPr>
          <p:cNvPr id="5123" name="Text Box 2">
            <a:extLst>
              <a:ext uri="{FF2B5EF4-FFF2-40B4-BE49-F238E27FC236}">
                <a16:creationId xmlns:a16="http://schemas.microsoft.com/office/drawing/2014/main" id="{228FBB94-52F1-405D-808D-63D5615C5FD0}"/>
              </a:ext>
            </a:extLst>
          </p:cNvPr>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latin typeface="Verdana" panose="020B0604030504040204" pitchFamily="34" charset="0"/>
            </a:endParaRPr>
          </a:p>
        </p:txBody>
      </p:sp>
      <p:sp>
        <p:nvSpPr>
          <p:cNvPr id="5124" name="Rectangle 3">
            <a:extLst>
              <a:ext uri="{FF2B5EF4-FFF2-40B4-BE49-F238E27FC236}">
                <a16:creationId xmlns:a16="http://schemas.microsoft.com/office/drawing/2014/main" id="{B97BCC01-ACFE-4657-A99B-E613C0FC8FE6}"/>
              </a:ext>
            </a:extLst>
          </p:cNvPr>
          <p:cNvSpPr>
            <a:spLocks noChangeArrowheads="1"/>
          </p:cNvSpPr>
          <p:nvPr>
            <p:ph type="body"/>
          </p:nvPr>
        </p:nvSpPr>
        <p:spPr>
          <a:xfrm>
            <a:off x="914400"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D95D79C-F45B-4DDA-9A45-2D6A0CBE2149}"/>
              </a:ext>
            </a:extLst>
          </p:cNvPr>
          <p:cNvSpPr>
            <a:spLocks noChangeArrowheads="1" noTextEdit="1"/>
          </p:cNvSpPr>
          <p:nvPr>
            <p:ph type="sldImg"/>
          </p:nvPr>
        </p:nvSpPr>
        <p:spPr>
          <a:xfrm>
            <a:off x="1150938" y="692150"/>
            <a:ext cx="4556125" cy="3416300"/>
          </a:xfrm>
          <a:ln/>
        </p:spPr>
      </p:sp>
      <p:sp>
        <p:nvSpPr>
          <p:cNvPr id="12291" name="Rectangle 3">
            <a:extLst>
              <a:ext uri="{FF2B5EF4-FFF2-40B4-BE49-F238E27FC236}">
                <a16:creationId xmlns:a16="http://schemas.microsoft.com/office/drawing/2014/main" id="{684C142C-811E-41D3-9D8F-6E8089AEE762}"/>
              </a:ext>
            </a:extLst>
          </p:cNvPr>
          <p:cNvSpPr>
            <a:spLocks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1331913" y="4652963"/>
            <a:ext cx="7578725" cy="1009650"/>
          </a:xfrm>
        </p:spPr>
        <p:txBody>
          <a:bodyPr/>
          <a:lstStyle>
            <a:lvl1pPr algn="r">
              <a:defRPr sz="4400"/>
            </a:lvl1pPr>
          </a:lstStyle>
          <a:p>
            <a:r>
              <a:rPr lang="en-US"/>
              <a:t>Click to edit Master title style</a:t>
            </a:r>
          </a:p>
        </p:txBody>
      </p:sp>
      <p:sp>
        <p:nvSpPr>
          <p:cNvPr id="254979" name="Rectangle 3"/>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a:t>Click to edit Master subtitle style</a:t>
            </a:r>
          </a:p>
        </p:txBody>
      </p:sp>
      <p:sp>
        <p:nvSpPr>
          <p:cNvPr id="4" name="Rectangle 4">
            <a:extLst>
              <a:ext uri="{FF2B5EF4-FFF2-40B4-BE49-F238E27FC236}">
                <a16:creationId xmlns:a16="http://schemas.microsoft.com/office/drawing/2014/main" id="{0B6C26FD-C9CD-4165-8AD1-736A71EF5CBF}"/>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E6FF86-F99E-4850-8859-48062B3D3B1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E1C4FA-60B0-470A-B563-21294DE4F800}"/>
              </a:ext>
            </a:extLst>
          </p:cNvPr>
          <p:cNvSpPr>
            <a:spLocks noGrp="1" noChangeArrowheads="1"/>
          </p:cNvSpPr>
          <p:nvPr>
            <p:ph type="sldNum" sz="quarter" idx="12"/>
          </p:nvPr>
        </p:nvSpPr>
        <p:spPr/>
        <p:txBody>
          <a:bodyPr/>
          <a:lstStyle>
            <a:lvl1pPr>
              <a:defRPr/>
            </a:lvl1pPr>
          </a:lstStyle>
          <a:p>
            <a:fld id="{A34C0F33-DC37-4135-ACBF-008BA27CD082}" type="slidenum">
              <a:rPr lang="en-US" altLang="en-US"/>
              <a:pPr/>
              <a:t>‹#›</a:t>
            </a:fld>
            <a:endParaRPr lang="en-US" altLang="en-US"/>
          </a:p>
        </p:txBody>
      </p:sp>
    </p:spTree>
    <p:extLst>
      <p:ext uri="{BB962C8B-B14F-4D97-AF65-F5344CB8AC3E}">
        <p14:creationId xmlns:p14="http://schemas.microsoft.com/office/powerpoint/2010/main" val="42907476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036305-DF33-47F4-8566-3FEDA13B8D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B3E07E-1C78-482D-B294-2EE5FC22B0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85BD54-7D6D-4329-A121-AF27A121E4CE}"/>
              </a:ext>
            </a:extLst>
          </p:cNvPr>
          <p:cNvSpPr>
            <a:spLocks noGrp="1" noChangeArrowheads="1"/>
          </p:cNvSpPr>
          <p:nvPr>
            <p:ph type="sldNum" sz="quarter" idx="12"/>
          </p:nvPr>
        </p:nvSpPr>
        <p:spPr>
          <a:ln/>
        </p:spPr>
        <p:txBody>
          <a:bodyPr/>
          <a:lstStyle>
            <a:lvl1pPr>
              <a:defRPr/>
            </a:lvl1pPr>
          </a:lstStyle>
          <a:p>
            <a:fld id="{FFAA81F7-9D3A-4F06-BB67-3BA1756FC045}" type="slidenum">
              <a:rPr lang="en-US" altLang="en-US"/>
              <a:pPr/>
              <a:t>‹#›</a:t>
            </a:fld>
            <a:endParaRPr lang="en-US" altLang="en-US"/>
          </a:p>
        </p:txBody>
      </p:sp>
    </p:spTree>
    <p:extLst>
      <p:ext uri="{BB962C8B-B14F-4D97-AF65-F5344CB8AC3E}">
        <p14:creationId xmlns:p14="http://schemas.microsoft.com/office/powerpoint/2010/main" val="175717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3394B0-2081-43B0-AE36-CBDF19A9E9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3DF006-8B34-423C-8950-6451CFCE2E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80EA9F-A598-4CFB-8563-8138B8E9FB75}"/>
              </a:ext>
            </a:extLst>
          </p:cNvPr>
          <p:cNvSpPr>
            <a:spLocks noGrp="1" noChangeArrowheads="1"/>
          </p:cNvSpPr>
          <p:nvPr>
            <p:ph type="sldNum" sz="quarter" idx="12"/>
          </p:nvPr>
        </p:nvSpPr>
        <p:spPr>
          <a:ln/>
        </p:spPr>
        <p:txBody>
          <a:bodyPr/>
          <a:lstStyle>
            <a:lvl1pPr>
              <a:defRPr/>
            </a:lvl1pPr>
          </a:lstStyle>
          <a:p>
            <a:fld id="{BC21D502-4FDB-4BA0-8891-89E532A28018}" type="slidenum">
              <a:rPr lang="en-US" altLang="en-US"/>
              <a:pPr/>
              <a:t>‹#›</a:t>
            </a:fld>
            <a:endParaRPr lang="en-US" altLang="en-US"/>
          </a:p>
        </p:txBody>
      </p:sp>
    </p:spTree>
    <p:extLst>
      <p:ext uri="{BB962C8B-B14F-4D97-AF65-F5344CB8AC3E}">
        <p14:creationId xmlns:p14="http://schemas.microsoft.com/office/powerpoint/2010/main" val="585242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a:t>Click to edit Master title style</a:t>
            </a:r>
          </a:p>
        </p:txBody>
      </p:sp>
      <p:sp>
        <p:nvSpPr>
          <p:cNvPr id="3" name="Text Placeholder 2"/>
          <p:cNvSpPr>
            <a:spLocks noGrp="1"/>
          </p:cNvSpPr>
          <p:nvPr>
            <p:ph type="body" sz="half" idx="1"/>
          </p:nvPr>
        </p:nvSpPr>
        <p:spPr>
          <a:xfrm>
            <a:off x="250825"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1B3D65-FA03-4E37-9F03-3715D515AC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16B976-6D7D-48F0-8A06-A9C47E75E8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980B48-F3F7-4CF6-BA44-53A3ABF219EC}"/>
              </a:ext>
            </a:extLst>
          </p:cNvPr>
          <p:cNvSpPr>
            <a:spLocks noGrp="1" noChangeArrowheads="1"/>
          </p:cNvSpPr>
          <p:nvPr>
            <p:ph type="sldNum" sz="quarter" idx="12"/>
          </p:nvPr>
        </p:nvSpPr>
        <p:spPr>
          <a:ln/>
        </p:spPr>
        <p:txBody>
          <a:bodyPr/>
          <a:lstStyle>
            <a:lvl1pPr>
              <a:defRPr/>
            </a:lvl1pPr>
          </a:lstStyle>
          <a:p>
            <a:fld id="{B9970E08-F66E-4F85-B0B1-4D03CAB2DB1E}" type="slidenum">
              <a:rPr lang="en-US" altLang="en-US"/>
              <a:pPr/>
              <a:t>‹#›</a:t>
            </a:fld>
            <a:endParaRPr lang="en-US" altLang="en-US"/>
          </a:p>
        </p:txBody>
      </p:sp>
    </p:spTree>
    <p:extLst>
      <p:ext uri="{BB962C8B-B14F-4D97-AF65-F5344CB8AC3E}">
        <p14:creationId xmlns:p14="http://schemas.microsoft.com/office/powerpoint/2010/main" val="141923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2AB548-BD9E-447E-A952-5767D87CF5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CD8D8D-5146-4172-B299-AE597F0D61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00E5F7-A9E4-4E83-A8C0-3EFC8091C0C6}"/>
              </a:ext>
            </a:extLst>
          </p:cNvPr>
          <p:cNvSpPr>
            <a:spLocks noGrp="1" noChangeArrowheads="1"/>
          </p:cNvSpPr>
          <p:nvPr>
            <p:ph type="sldNum" sz="quarter" idx="12"/>
          </p:nvPr>
        </p:nvSpPr>
        <p:spPr>
          <a:ln/>
        </p:spPr>
        <p:txBody>
          <a:bodyPr/>
          <a:lstStyle>
            <a:lvl1pPr>
              <a:defRPr/>
            </a:lvl1pPr>
          </a:lstStyle>
          <a:p>
            <a:fld id="{F7011D8F-1AA6-49DD-9DAB-E08799505E96}" type="slidenum">
              <a:rPr lang="en-US" altLang="en-US"/>
              <a:pPr/>
              <a:t>‹#›</a:t>
            </a:fld>
            <a:endParaRPr lang="en-US" altLang="en-US"/>
          </a:p>
        </p:txBody>
      </p:sp>
    </p:spTree>
    <p:extLst>
      <p:ext uri="{BB962C8B-B14F-4D97-AF65-F5344CB8AC3E}">
        <p14:creationId xmlns:p14="http://schemas.microsoft.com/office/powerpoint/2010/main" val="82541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22A830-86D7-4AC3-A945-CAB0F89C2A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72D150-139F-4F14-9093-2C93D8224B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27277B-3F7E-4925-A2BE-18BCD604D9AF}"/>
              </a:ext>
            </a:extLst>
          </p:cNvPr>
          <p:cNvSpPr>
            <a:spLocks noGrp="1" noChangeArrowheads="1"/>
          </p:cNvSpPr>
          <p:nvPr>
            <p:ph type="sldNum" sz="quarter" idx="12"/>
          </p:nvPr>
        </p:nvSpPr>
        <p:spPr>
          <a:ln/>
        </p:spPr>
        <p:txBody>
          <a:bodyPr/>
          <a:lstStyle>
            <a:lvl1pPr>
              <a:defRPr/>
            </a:lvl1pPr>
          </a:lstStyle>
          <a:p>
            <a:fld id="{D3C03B43-0C7C-48AF-B172-9C9E1871F8C6}" type="slidenum">
              <a:rPr lang="en-US" altLang="en-US"/>
              <a:pPr/>
              <a:t>‹#›</a:t>
            </a:fld>
            <a:endParaRPr lang="en-US" altLang="en-US"/>
          </a:p>
        </p:txBody>
      </p:sp>
    </p:spTree>
    <p:extLst>
      <p:ext uri="{BB962C8B-B14F-4D97-AF65-F5344CB8AC3E}">
        <p14:creationId xmlns:p14="http://schemas.microsoft.com/office/powerpoint/2010/main" val="77734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28B1AB-D808-4B6B-AF73-7C00E18E10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4016F7-3EF0-424B-BF8E-533B5CC9A7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F5151F-A712-4C2E-9439-95ABD50DA180}"/>
              </a:ext>
            </a:extLst>
          </p:cNvPr>
          <p:cNvSpPr>
            <a:spLocks noGrp="1" noChangeArrowheads="1"/>
          </p:cNvSpPr>
          <p:nvPr>
            <p:ph type="sldNum" sz="quarter" idx="12"/>
          </p:nvPr>
        </p:nvSpPr>
        <p:spPr>
          <a:ln/>
        </p:spPr>
        <p:txBody>
          <a:bodyPr/>
          <a:lstStyle>
            <a:lvl1pPr>
              <a:defRPr/>
            </a:lvl1pPr>
          </a:lstStyle>
          <a:p>
            <a:fld id="{A8A90264-9266-4630-9915-77190F16E7C4}" type="slidenum">
              <a:rPr lang="en-US" altLang="en-US"/>
              <a:pPr/>
              <a:t>‹#›</a:t>
            </a:fld>
            <a:endParaRPr lang="en-US" altLang="en-US"/>
          </a:p>
        </p:txBody>
      </p:sp>
    </p:spTree>
    <p:extLst>
      <p:ext uri="{BB962C8B-B14F-4D97-AF65-F5344CB8AC3E}">
        <p14:creationId xmlns:p14="http://schemas.microsoft.com/office/powerpoint/2010/main" val="78646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AE0B378-B717-4187-850B-71FC5642109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CFC63BB-7780-4E63-9F33-B6D6CF73D1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0B720B0-E36E-45DA-9FFF-261094417A28}"/>
              </a:ext>
            </a:extLst>
          </p:cNvPr>
          <p:cNvSpPr>
            <a:spLocks noGrp="1" noChangeArrowheads="1"/>
          </p:cNvSpPr>
          <p:nvPr>
            <p:ph type="sldNum" sz="quarter" idx="12"/>
          </p:nvPr>
        </p:nvSpPr>
        <p:spPr>
          <a:ln/>
        </p:spPr>
        <p:txBody>
          <a:bodyPr/>
          <a:lstStyle>
            <a:lvl1pPr>
              <a:defRPr/>
            </a:lvl1pPr>
          </a:lstStyle>
          <a:p>
            <a:fld id="{04BCF424-8885-4789-84FE-191F911788F2}" type="slidenum">
              <a:rPr lang="en-US" altLang="en-US"/>
              <a:pPr/>
              <a:t>‹#›</a:t>
            </a:fld>
            <a:endParaRPr lang="en-US" altLang="en-US"/>
          </a:p>
        </p:txBody>
      </p:sp>
    </p:spTree>
    <p:extLst>
      <p:ext uri="{BB962C8B-B14F-4D97-AF65-F5344CB8AC3E}">
        <p14:creationId xmlns:p14="http://schemas.microsoft.com/office/powerpoint/2010/main" val="372642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4D3AF9-B972-45FF-8515-4A6CAA12D85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3CCB11-232A-4BFF-9ABA-79E2108F5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7813DE8-D64A-4399-A012-C64E4EA738EF}"/>
              </a:ext>
            </a:extLst>
          </p:cNvPr>
          <p:cNvSpPr>
            <a:spLocks noGrp="1" noChangeArrowheads="1"/>
          </p:cNvSpPr>
          <p:nvPr>
            <p:ph type="sldNum" sz="quarter" idx="12"/>
          </p:nvPr>
        </p:nvSpPr>
        <p:spPr>
          <a:ln/>
        </p:spPr>
        <p:txBody>
          <a:bodyPr/>
          <a:lstStyle>
            <a:lvl1pPr>
              <a:defRPr/>
            </a:lvl1pPr>
          </a:lstStyle>
          <a:p>
            <a:fld id="{714EF145-B2F3-4CA8-BF19-205CC4F8CB59}" type="slidenum">
              <a:rPr lang="en-US" altLang="en-US"/>
              <a:pPr/>
              <a:t>‹#›</a:t>
            </a:fld>
            <a:endParaRPr lang="en-US" altLang="en-US"/>
          </a:p>
        </p:txBody>
      </p:sp>
    </p:spTree>
    <p:extLst>
      <p:ext uri="{BB962C8B-B14F-4D97-AF65-F5344CB8AC3E}">
        <p14:creationId xmlns:p14="http://schemas.microsoft.com/office/powerpoint/2010/main" val="172181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1CDE42-837B-4E9D-BF1C-3F7794E896A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AE45FE0-3CE8-4790-8BD6-5F9475F333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5F43586-29D8-4AEB-9907-C43004BB56C2}"/>
              </a:ext>
            </a:extLst>
          </p:cNvPr>
          <p:cNvSpPr>
            <a:spLocks noGrp="1" noChangeArrowheads="1"/>
          </p:cNvSpPr>
          <p:nvPr>
            <p:ph type="sldNum" sz="quarter" idx="12"/>
          </p:nvPr>
        </p:nvSpPr>
        <p:spPr>
          <a:ln/>
        </p:spPr>
        <p:txBody>
          <a:bodyPr/>
          <a:lstStyle>
            <a:lvl1pPr>
              <a:defRPr/>
            </a:lvl1pPr>
          </a:lstStyle>
          <a:p>
            <a:fld id="{5643C688-5BEC-4211-A89E-9175144EE46A}" type="slidenum">
              <a:rPr lang="en-US" altLang="en-US"/>
              <a:pPr/>
              <a:t>‹#›</a:t>
            </a:fld>
            <a:endParaRPr lang="en-US" altLang="en-US"/>
          </a:p>
        </p:txBody>
      </p:sp>
    </p:spTree>
    <p:extLst>
      <p:ext uri="{BB962C8B-B14F-4D97-AF65-F5344CB8AC3E}">
        <p14:creationId xmlns:p14="http://schemas.microsoft.com/office/powerpoint/2010/main" val="319257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BCFCBF1-D7BE-47F1-A644-D0CD801582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3586EE-6FC5-41E5-B1FB-61637DD9D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D4905F-F23A-4F85-9D15-62FE622C5365}"/>
              </a:ext>
            </a:extLst>
          </p:cNvPr>
          <p:cNvSpPr>
            <a:spLocks noGrp="1" noChangeArrowheads="1"/>
          </p:cNvSpPr>
          <p:nvPr>
            <p:ph type="sldNum" sz="quarter" idx="12"/>
          </p:nvPr>
        </p:nvSpPr>
        <p:spPr>
          <a:ln/>
        </p:spPr>
        <p:txBody>
          <a:bodyPr/>
          <a:lstStyle>
            <a:lvl1pPr>
              <a:defRPr/>
            </a:lvl1pPr>
          </a:lstStyle>
          <a:p>
            <a:fld id="{89770AE5-DB69-49D3-9818-05EA0CCCC9C0}" type="slidenum">
              <a:rPr lang="en-US" altLang="en-US"/>
              <a:pPr/>
              <a:t>‹#›</a:t>
            </a:fld>
            <a:endParaRPr lang="en-US" altLang="en-US"/>
          </a:p>
        </p:txBody>
      </p:sp>
    </p:spTree>
    <p:extLst>
      <p:ext uri="{BB962C8B-B14F-4D97-AF65-F5344CB8AC3E}">
        <p14:creationId xmlns:p14="http://schemas.microsoft.com/office/powerpoint/2010/main" val="83135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5C38FD-846C-4FEF-9B94-325AB3E3D1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D54B2F-01B4-4F50-B3E6-9F444C41BD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B47B09-2637-4E50-9CAC-A18305C376B7}"/>
              </a:ext>
            </a:extLst>
          </p:cNvPr>
          <p:cNvSpPr>
            <a:spLocks noGrp="1" noChangeArrowheads="1"/>
          </p:cNvSpPr>
          <p:nvPr>
            <p:ph type="sldNum" sz="quarter" idx="12"/>
          </p:nvPr>
        </p:nvSpPr>
        <p:spPr>
          <a:ln/>
        </p:spPr>
        <p:txBody>
          <a:bodyPr/>
          <a:lstStyle>
            <a:lvl1pPr>
              <a:defRPr/>
            </a:lvl1pPr>
          </a:lstStyle>
          <a:p>
            <a:fld id="{D621B1B7-4737-45A5-8C29-869793E4A04F}" type="slidenum">
              <a:rPr lang="en-US" altLang="en-US"/>
              <a:pPr/>
              <a:t>‹#›</a:t>
            </a:fld>
            <a:endParaRPr lang="en-US" altLang="en-US"/>
          </a:p>
        </p:txBody>
      </p:sp>
    </p:spTree>
    <p:extLst>
      <p:ext uri="{BB962C8B-B14F-4D97-AF65-F5344CB8AC3E}">
        <p14:creationId xmlns:p14="http://schemas.microsoft.com/office/powerpoint/2010/main" val="18835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256C5F-212C-4AB8-8346-DF934637CCE1}"/>
              </a:ext>
            </a:extLst>
          </p:cNvPr>
          <p:cNvSpPr>
            <a:spLocks noGrp="1" noChangeArrowheads="1"/>
          </p:cNvSpPr>
          <p:nvPr>
            <p:ph type="title"/>
          </p:nvPr>
        </p:nvSpPr>
        <p:spPr bwMode="auto">
          <a:xfrm>
            <a:off x="250825" y="260350"/>
            <a:ext cx="86423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7C9768-8831-4409-BF00-BCBA87651CF7}"/>
              </a:ext>
            </a:extLst>
          </p:cNvPr>
          <p:cNvSpPr>
            <a:spLocks noGrp="1" noChangeArrowheads="1"/>
          </p:cNvSpPr>
          <p:nvPr>
            <p:ph type="body" idx="1"/>
          </p:nvPr>
        </p:nvSpPr>
        <p:spPr bwMode="auto">
          <a:xfrm>
            <a:off x="250825" y="1706563"/>
            <a:ext cx="8642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3956" name="Rectangle 4">
            <a:extLst>
              <a:ext uri="{FF2B5EF4-FFF2-40B4-BE49-F238E27FC236}">
                <a16:creationId xmlns:a16="http://schemas.microsoft.com/office/drawing/2014/main" id="{D9A761CC-4EE4-4C55-B86C-2058439574F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p>
        </p:txBody>
      </p:sp>
      <p:sp>
        <p:nvSpPr>
          <p:cNvPr id="253957" name="Rectangle 5">
            <a:extLst>
              <a:ext uri="{FF2B5EF4-FFF2-40B4-BE49-F238E27FC236}">
                <a16:creationId xmlns:a16="http://schemas.microsoft.com/office/drawing/2014/main" id="{F00823E2-CEEE-4372-BC2C-028ED858A12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253958" name="Rectangle 6">
            <a:extLst>
              <a:ext uri="{FF2B5EF4-FFF2-40B4-BE49-F238E27FC236}">
                <a16:creationId xmlns:a16="http://schemas.microsoft.com/office/drawing/2014/main" id="{BA010324-478F-4E46-AB9A-48B7DB762DF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4FCF5462-9DBA-4DD3-86D7-C6164376FD4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7"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Rockwell" pitchFamily="18" charset="0"/>
        </a:defRPr>
      </a:lvl2pPr>
      <a:lvl3pPr algn="l" rtl="0" eaLnBrk="0" fontAlgn="base" hangingPunct="0">
        <a:spcBef>
          <a:spcPct val="0"/>
        </a:spcBef>
        <a:spcAft>
          <a:spcPct val="0"/>
        </a:spcAft>
        <a:defRPr sz="2800">
          <a:solidFill>
            <a:schemeClr val="bg1"/>
          </a:solidFill>
          <a:latin typeface="Rockwell" pitchFamily="18" charset="0"/>
        </a:defRPr>
      </a:lvl3pPr>
      <a:lvl4pPr algn="l" rtl="0" eaLnBrk="0" fontAlgn="base" hangingPunct="0">
        <a:spcBef>
          <a:spcPct val="0"/>
        </a:spcBef>
        <a:spcAft>
          <a:spcPct val="0"/>
        </a:spcAft>
        <a:defRPr sz="2800">
          <a:solidFill>
            <a:schemeClr val="bg1"/>
          </a:solidFill>
          <a:latin typeface="Rockwell" pitchFamily="18" charset="0"/>
        </a:defRPr>
      </a:lvl4pPr>
      <a:lvl5pPr algn="l" rtl="0" eaLnBrk="0" fontAlgn="base" hangingPunct="0">
        <a:spcBef>
          <a:spcPct val="0"/>
        </a:spcBef>
        <a:spcAft>
          <a:spcPct val="0"/>
        </a:spcAft>
        <a:defRPr sz="2800">
          <a:solidFill>
            <a:schemeClr val="bg1"/>
          </a:solidFill>
          <a:latin typeface="Rockwell" pitchFamily="18"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000">
          <a:solidFill>
            <a:schemeClr val="tx1"/>
          </a:solidFill>
          <a:latin typeface="+mn-lt"/>
        </a:defRPr>
      </a:lvl2pPr>
      <a:lvl3pPr marL="1143000" indent="-228600" algn="l" rtl="0" eaLnBrk="0" fontAlgn="base" hangingPunct="0">
        <a:spcBef>
          <a:spcPct val="20000"/>
        </a:spcBef>
        <a:spcAft>
          <a:spcPct val="0"/>
        </a:spcAft>
        <a:buClr>
          <a:srgbClr val="FF1515"/>
        </a:buClr>
        <a:buChar char="•"/>
        <a:defRPr>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4D4D0A1-2943-4083-94FA-F32F0AB02DEC}"/>
              </a:ext>
            </a:extLst>
          </p:cNvPr>
          <p:cNvSpPr>
            <a:spLocks noGrp="1" noChangeArrowheads="1"/>
          </p:cNvSpPr>
          <p:nvPr>
            <p:ph type="title" idx="4294967295"/>
          </p:nvPr>
        </p:nvSpPr>
        <p:spPr>
          <a:xfrm>
            <a:off x="309563" y="542925"/>
            <a:ext cx="8610600" cy="61595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000" b="1"/>
              <a:t>General Licensing Class</a:t>
            </a:r>
          </a:p>
        </p:txBody>
      </p:sp>
      <p:sp>
        <p:nvSpPr>
          <p:cNvPr id="4099" name="Text Box 6">
            <a:extLst>
              <a:ext uri="{FF2B5EF4-FFF2-40B4-BE49-F238E27FC236}">
                <a16:creationId xmlns:a16="http://schemas.microsoft.com/office/drawing/2014/main" id="{8EA3E1FF-1DC9-4586-8194-582AFB75E2C5}"/>
              </a:ext>
            </a:extLst>
          </p:cNvPr>
          <p:cNvSpPr txBox="1">
            <a:spLocks noChangeArrowheads="1"/>
          </p:cNvSpPr>
          <p:nvPr/>
        </p:nvSpPr>
        <p:spPr bwMode="auto">
          <a:xfrm>
            <a:off x="2228850" y="1762125"/>
            <a:ext cx="476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eaLnBrk="1" hangingPunct="1">
              <a:spcBef>
                <a:spcPct val="50000"/>
              </a:spcBef>
              <a:buClrTx/>
              <a:buFontTx/>
              <a:buNone/>
            </a:pPr>
            <a:r>
              <a:rPr lang="en-GB" altLang="en-US" sz="3600" b="1">
                <a:solidFill>
                  <a:srgbClr val="FF3300"/>
                </a:solidFill>
              </a:rPr>
              <a:t>Your Passing CSCE</a:t>
            </a:r>
            <a:endParaRPr lang="en-US" altLang="en-US" sz="3600" b="1">
              <a:solidFill>
                <a:srgbClr val="FF3300"/>
              </a:solidFill>
            </a:endParaRPr>
          </a:p>
        </p:txBody>
      </p:sp>
      <p:sp>
        <p:nvSpPr>
          <p:cNvPr id="4101" name="TextBox 1">
            <a:extLst>
              <a:ext uri="{FF2B5EF4-FFF2-40B4-BE49-F238E27FC236}">
                <a16:creationId xmlns:a16="http://schemas.microsoft.com/office/drawing/2014/main" id="{32E233A0-5259-42D1-A2FF-20024187FEB1}"/>
              </a:ext>
            </a:extLst>
          </p:cNvPr>
          <p:cNvSpPr txBox="1">
            <a:spLocks noChangeArrowheads="1"/>
          </p:cNvSpPr>
          <p:nvPr/>
        </p:nvSpPr>
        <p:spPr bwMode="auto">
          <a:xfrm>
            <a:off x="2747963" y="2868613"/>
            <a:ext cx="36480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lgn="ctr" eaLnBrk="1" hangingPunct="1">
              <a:spcBef>
                <a:spcPct val="50000"/>
              </a:spcBef>
              <a:buClr>
                <a:srgbClr val="000000"/>
              </a:buClr>
              <a:buSzPct val="87000"/>
              <a:buFont typeface="StarSymbol" charset="0"/>
              <a:buNone/>
            </a:pPr>
            <a:r>
              <a:rPr lang="en-US" altLang="en-US" sz="2400" dirty="0">
                <a:solidFill>
                  <a:srgbClr val="333333"/>
                </a:solidFill>
                <a:cs typeface="Tahoma" panose="020B0604030504040204" pitchFamily="34" charset="0"/>
              </a:rPr>
              <a:t>Valid July 1, 2019</a:t>
            </a:r>
          </a:p>
          <a:p>
            <a:pPr algn="ctr" eaLnBrk="1" hangingPunct="1">
              <a:spcBef>
                <a:spcPct val="50000"/>
              </a:spcBef>
              <a:buClr>
                <a:srgbClr val="000000"/>
              </a:buClr>
              <a:buSzPct val="87000"/>
              <a:buFont typeface="StarSymbol" charset="0"/>
              <a:buNone/>
            </a:pPr>
            <a:r>
              <a:rPr lang="en-US" altLang="en-US" sz="2400" dirty="0">
                <a:solidFill>
                  <a:srgbClr val="333333"/>
                </a:solidFill>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400" dirty="0">
                <a:solidFill>
                  <a:srgbClr val="333333"/>
                </a:solidFill>
                <a:cs typeface="Tahoma" panose="020B0604030504040204" pitchFamily="34" charset="0"/>
              </a:rPr>
              <a:t>June 30, 2023</a:t>
            </a:r>
          </a:p>
          <a:p>
            <a:pPr eaLnBrk="1" hangingPunct="1">
              <a:spcBef>
                <a:spcPct val="0"/>
              </a:spcBef>
              <a:buClrTx/>
              <a:buFontTx/>
              <a:buNone/>
            </a:pPr>
            <a:endParaRPr lang="en-US" altLang="en-US" sz="1800" dirty="0">
              <a:latin typeface="Verdana" panose="020B0604030504040204" pitchFamily="34" charset="0"/>
            </a:endParaRPr>
          </a:p>
        </p:txBody>
      </p:sp>
      <p:pic>
        <p:nvPicPr>
          <p:cNvPr id="4102" name="Picture 7">
            <a:extLst>
              <a:ext uri="{FF2B5EF4-FFF2-40B4-BE49-F238E27FC236}">
                <a16:creationId xmlns:a16="http://schemas.microsoft.com/office/drawing/2014/main" id="{1A4860C6-0461-488C-A42A-B872EA9A2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9" y="4424097"/>
            <a:ext cx="1751245" cy="243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 name="Picture 2">
            <a:extLst>
              <a:ext uri="{FF2B5EF4-FFF2-40B4-BE49-F238E27FC236}">
                <a16:creationId xmlns:a16="http://schemas.microsoft.com/office/drawing/2014/main" id="{344E003B-4B88-4890-A95A-DF49C7D3C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972" y="4426742"/>
            <a:ext cx="1620838" cy="2431257"/>
          </a:xfrm>
          <a:prstGeom prst="rect">
            <a:avLst/>
          </a:prstGeom>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12A27DEE-C44A-4E70-84C0-6B2960FD20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7A1A1BAE-7B52-4272-8171-6F5A9301CE66}" type="slidenum">
              <a:rPr lang="en-US" altLang="en-US" sz="1400">
                <a:latin typeface="Times New Roman" panose="02020603050405020304" pitchFamily="18" charset="0"/>
              </a:rPr>
              <a:pPr>
                <a:spcBef>
                  <a:spcPct val="0"/>
                </a:spcBef>
                <a:buClrTx/>
                <a:buFontTx/>
                <a:buNone/>
              </a:pPr>
              <a:t>10</a:t>
            </a:fld>
            <a:endParaRPr lang="en-US" altLang="en-US" sz="1400">
              <a:latin typeface="Times New Roman" panose="02020603050405020304" pitchFamily="18" charset="0"/>
            </a:endParaRPr>
          </a:p>
        </p:txBody>
      </p:sp>
      <p:sp>
        <p:nvSpPr>
          <p:cNvPr id="15363" name="Rectangle 5">
            <a:extLst>
              <a:ext uri="{FF2B5EF4-FFF2-40B4-BE49-F238E27FC236}">
                <a16:creationId xmlns:a16="http://schemas.microsoft.com/office/drawing/2014/main" id="{8DAA672E-C4E8-425A-95D7-2D2D269162D9}"/>
              </a:ext>
            </a:extLst>
          </p:cNvPr>
          <p:cNvSpPr>
            <a:spLocks noGrp="1" noChangeArrowheads="1"/>
          </p:cNvSpPr>
          <p:nvPr>
            <p:ph type="title"/>
          </p:nvPr>
        </p:nvSpPr>
        <p:spPr>
          <a:xfrm>
            <a:off x="117475" y="136525"/>
            <a:ext cx="8909050" cy="1747838"/>
          </a:xfrm>
        </p:spPr>
        <p:txBody>
          <a:bodyPr/>
          <a:lstStyle/>
          <a:p>
            <a:pPr eaLnBrk="1" hangingPunct="1"/>
            <a:r>
              <a:rPr lang="en-US" altLang="en-US" sz="3600"/>
              <a:t>G1D01</a:t>
            </a:r>
            <a:r>
              <a:rPr lang="en-US" altLang="en-US" sz="2000"/>
              <a:t>  	</a:t>
            </a:r>
            <a:r>
              <a:rPr lang="en-US" altLang="en-US"/>
              <a:t>Who may receive credit for the elements 		represented by an expired amateur radio 		license?</a:t>
            </a:r>
            <a:br>
              <a:rPr lang="en-US" altLang="en-US"/>
            </a:br>
            <a:endParaRPr lang="en-US" altLang="en-US"/>
          </a:p>
        </p:txBody>
      </p:sp>
      <p:sp>
        <p:nvSpPr>
          <p:cNvPr id="1982470" name="Rectangle 6">
            <a:extLst>
              <a:ext uri="{FF2B5EF4-FFF2-40B4-BE49-F238E27FC236}">
                <a16:creationId xmlns:a16="http://schemas.microsoft.com/office/drawing/2014/main" id="{2BB5C31D-C8DF-4815-880B-5CC2E86C3347}"/>
              </a:ext>
            </a:extLst>
          </p:cNvPr>
          <p:cNvSpPr>
            <a:spLocks noGrp="1" noChangeArrowheads="1"/>
          </p:cNvSpPr>
          <p:nvPr>
            <p:ph type="body" idx="1"/>
          </p:nvPr>
        </p:nvSpPr>
        <p:spPr>
          <a:xfrm>
            <a:off x="250825" y="1706563"/>
            <a:ext cx="8131175" cy="4962525"/>
          </a:xfrm>
        </p:spPr>
        <p:txBody>
          <a:bodyPr/>
          <a:lstStyle/>
          <a:p>
            <a:pPr marL="457200" indent="-457200" eaLnBrk="1" fontAlgn="ctr" hangingPunct="1">
              <a:buFont typeface="Rockwell" panose="02060603020205020403" pitchFamily="18" charset="0"/>
              <a:buAutoNum type="alphaUcPeriod"/>
            </a:pPr>
            <a:r>
              <a:rPr lang="en-US" altLang="en-US" sz="2400"/>
              <a:t>Any person who can demonstrate that they once held an FCC issued General, Advanced, or Amateur Extra class license that was not revoked by the FCC </a:t>
            </a:r>
          </a:p>
          <a:p>
            <a:pPr marL="457200" indent="-457200" eaLnBrk="1" fontAlgn="ctr" hangingPunct="1">
              <a:buFont typeface="Rockwell" panose="02060603020205020403" pitchFamily="18" charset="0"/>
              <a:buAutoNum type="alphaUcPeriod"/>
            </a:pPr>
            <a:r>
              <a:rPr lang="en-US" altLang="en-US" sz="2400"/>
              <a:t>Anyone who held an FCC issued amateur radio license that has been expired for not less than 5 years and not more than 15 years</a:t>
            </a:r>
          </a:p>
          <a:p>
            <a:pPr marL="457200" indent="-457200" eaLnBrk="1" fontAlgn="ctr" hangingPunct="1">
              <a:buFont typeface="Rockwell" panose="02060603020205020403" pitchFamily="18" charset="0"/>
              <a:buAutoNum type="alphaUcPeriod"/>
            </a:pPr>
            <a:r>
              <a:rPr lang="en-US" altLang="en-US" sz="2400"/>
              <a:t>Any person who previously held an amateur license issued by another country, but only if that country has a current reciprocal licensing agreement with the FCC</a:t>
            </a:r>
          </a:p>
          <a:p>
            <a:pPr marL="457200" indent="-457200" eaLnBrk="1" fontAlgn="ctr" hangingPunct="1">
              <a:buFont typeface="Rockwell" panose="02060603020205020403" pitchFamily="18" charset="0"/>
              <a:buAutoNum type="alphaUcPeriod"/>
            </a:pPr>
            <a:r>
              <a:rPr lang="en-US" altLang="en-US" sz="2400"/>
              <a:t>Only persons who once held an FCC issued Novice, Technician, or Technician Plus license</a:t>
            </a:r>
          </a:p>
          <a:p>
            <a:pPr marL="457200" indent="-457200" eaLnBrk="1" hangingPunct="1">
              <a:buFont typeface="Rockwell" panose="02060603020205020403" pitchFamily="18" charset="0"/>
              <a:buAutoNum type="alphaUcPeriod"/>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982470">
                                            <p:txEl>
                                              <p:pRg st="0" end="0"/>
                                            </p:txEl>
                                          </p:spTgt>
                                        </p:tgtEl>
                                        <p:attrNameLst>
                                          <p:attrName>style.color</p:attrName>
                                        </p:attrNameLst>
                                      </p:cBhvr>
                                      <p:to>
                                        <a:schemeClr val="accent1"/>
                                      </p:to>
                                    </p:animClr>
                                  </p:childTnLst>
                                </p:cTn>
                              </p:par>
                              <p:par>
                                <p:cTn id="7" presetID="5" presetClass="emph" presetSubtype="1" grpId="1" nodeType="withEffect">
                                  <p:stCondLst>
                                    <p:cond delay="0"/>
                                  </p:stCondLst>
                                  <p:childTnLst>
                                    <p:set>
                                      <p:cBhvr override="childStyle">
                                        <p:cTn id="8" dur="indefinite"/>
                                        <p:tgtEl>
                                          <p:spTgt spid="1982470">
                                            <p:txEl>
                                              <p:pRg st="0" end="0"/>
                                            </p:txEl>
                                          </p:spTgt>
                                        </p:tgtEl>
                                        <p:attrNameLst>
                                          <p:attrName>style.fontStyle</p:attrName>
                                        </p:attrNameLst>
                                      </p:cBhvr>
                                      <p:to>
                                        <p:strVal val="normal"/>
                                      </p:to>
                                    </p:set>
                                    <p:set>
                                      <p:cBhvr override="childStyle">
                                        <p:cTn id="9" dur="indefinite"/>
                                        <p:tgtEl>
                                          <p:spTgt spid="1982470">
                                            <p:txEl>
                                              <p:pRg st="0" end="0"/>
                                            </p:txEl>
                                          </p:spTgt>
                                        </p:tgtEl>
                                        <p:attrNameLst>
                                          <p:attrName>style.fontWeight</p:attrName>
                                        </p:attrNameLst>
                                      </p:cBhvr>
                                      <p:to>
                                        <p:strVal val="bold"/>
                                      </p:to>
                                    </p:set>
                                    <p:set>
                                      <p:cBhvr override="childStyle">
                                        <p:cTn id="10" dur="indefinite"/>
                                        <p:tgtEl>
                                          <p:spTgt spid="1982470">
                                            <p:txEl>
                                              <p:pRg st="0" end="0"/>
                                            </p:txEl>
                                          </p:spTgt>
                                        </p:tgtEl>
                                        <p:attrNameLst>
                                          <p:attrName>style.textDecorationUnderline</p:attrName>
                                        </p:attrNameLst>
                                      </p:cBhvr>
                                      <p:to>
                                        <p:strVal val="false"/>
                                      </p:to>
                                    </p:set>
                                  </p:childTnLst>
                                </p:cTn>
                              </p:par>
                              <p:par>
                                <p:cTn id="11" presetID="8" presetClass="emph" presetSubtype="0" fill="hold" grpId="2" nodeType="withEffect">
                                  <p:stCondLst>
                                    <p:cond delay="0"/>
                                  </p:stCondLst>
                                  <p:childTnLst>
                                    <p:animRot by="21600000">
                                      <p:cBhvr>
                                        <p:cTn id="12" dur="500" fill="hold"/>
                                        <p:tgtEl>
                                          <p:spTgt spid="198247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2470" grpId="0" build="p"/>
      <p:bldP spid="1982470" grpId="1" build="p"/>
      <p:bldP spid="1982470" grpId="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0C9C0FE8-0E7B-4B89-9288-D6262992AD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ED2C104D-A0EA-4FBB-8B63-1AF7A3D86564}" type="slidenum">
              <a:rPr lang="en-US" altLang="en-US" sz="1400">
                <a:latin typeface="Times New Roman" panose="02020603050405020304" pitchFamily="18" charset="0"/>
              </a:rPr>
              <a:pPr>
                <a:spcBef>
                  <a:spcPct val="0"/>
                </a:spcBef>
                <a:buClrTx/>
                <a:buFontTx/>
                <a:buNone/>
              </a:pPr>
              <a:t>11</a:t>
            </a:fld>
            <a:endParaRPr lang="en-US" altLang="en-US" sz="1400">
              <a:latin typeface="Times New Roman" panose="02020603050405020304" pitchFamily="18" charset="0"/>
            </a:endParaRPr>
          </a:p>
        </p:txBody>
      </p:sp>
      <p:sp>
        <p:nvSpPr>
          <p:cNvPr id="16387" name="Rectangle 4">
            <a:extLst>
              <a:ext uri="{FF2B5EF4-FFF2-40B4-BE49-F238E27FC236}">
                <a16:creationId xmlns:a16="http://schemas.microsoft.com/office/drawing/2014/main" id="{BF5E58D0-77F7-46D2-AD5F-6AE0F15ABABD}"/>
              </a:ext>
            </a:extLst>
          </p:cNvPr>
          <p:cNvSpPr>
            <a:spLocks noGrp="1" noChangeArrowheads="1"/>
          </p:cNvSpPr>
          <p:nvPr>
            <p:ph type="title"/>
          </p:nvPr>
        </p:nvSpPr>
        <p:spPr>
          <a:xfrm>
            <a:off x="79375" y="433388"/>
            <a:ext cx="9064625" cy="868362"/>
          </a:xfrm>
        </p:spPr>
        <p:txBody>
          <a:bodyPr/>
          <a:lstStyle/>
          <a:p>
            <a:pPr eaLnBrk="1" hangingPunct="1"/>
            <a:r>
              <a:rPr lang="en-US" altLang="en-US" sz="3600"/>
              <a:t>G1D03	</a:t>
            </a:r>
            <a:r>
              <a:rPr lang="en-US" altLang="en-US" sz="2400"/>
              <a:t>Which of the following band segments may you 		operate on if you are a Technician Class operator 	 	and have a CSCE for General Class privileges?</a:t>
            </a:r>
          </a:p>
        </p:txBody>
      </p:sp>
      <p:sp>
        <p:nvSpPr>
          <p:cNvPr id="2777093" name="Rectangle 5">
            <a:extLst>
              <a:ext uri="{FF2B5EF4-FFF2-40B4-BE49-F238E27FC236}">
                <a16:creationId xmlns:a16="http://schemas.microsoft.com/office/drawing/2014/main" id="{771422D4-AAD9-4EB9-871F-74861947D34C}"/>
              </a:ext>
            </a:extLst>
          </p:cNvPr>
          <p:cNvSpPr>
            <a:spLocks noGrp="1" noChangeArrowheads="1"/>
          </p:cNvSpPr>
          <p:nvPr>
            <p:ph type="body" idx="1"/>
          </p:nvPr>
        </p:nvSpPr>
        <p:spPr/>
        <p:txBody>
          <a:bodyPr/>
          <a:lstStyle/>
          <a:p>
            <a:pPr marL="457200" indent="-457200" eaLnBrk="1" hangingPunct="1">
              <a:buFont typeface="Rockwell" panose="02060603020205020403" pitchFamily="18" charset="0"/>
              <a:buAutoNum type="alphaUcPeriod"/>
            </a:pPr>
            <a:r>
              <a:rPr lang="en-US" altLang="en-US" sz="2400"/>
              <a:t>Only the Technician band segments until your upgrade is posted on the FCC database</a:t>
            </a:r>
          </a:p>
          <a:p>
            <a:pPr marL="457200" indent="-457200" eaLnBrk="1" hangingPunct="1">
              <a:buFont typeface="Rockwell" panose="02060603020205020403" pitchFamily="18" charset="0"/>
              <a:buAutoNum type="alphaUcPeriod"/>
            </a:pPr>
            <a:endParaRPr lang="en-US" altLang="en-US" sz="2400"/>
          </a:p>
          <a:p>
            <a:pPr marL="457200" indent="-457200" eaLnBrk="1" hangingPunct="1">
              <a:buFont typeface="Rockwell" panose="02060603020205020403" pitchFamily="18" charset="0"/>
              <a:buAutoNum type="alphaUcPeriod"/>
            </a:pPr>
            <a:r>
              <a:rPr lang="en-US" altLang="en-US" sz="2400"/>
              <a:t>Only on the Technician band segments until your license arrives in the mail</a:t>
            </a:r>
          </a:p>
          <a:p>
            <a:pPr marL="457200" indent="-457200" eaLnBrk="1" hangingPunct="1">
              <a:buFont typeface="Rockwell" panose="02060603020205020403" pitchFamily="18" charset="0"/>
              <a:buAutoNum type="alphaUcPeriod"/>
            </a:pPr>
            <a:endParaRPr lang="en-US" altLang="en-US" sz="2400"/>
          </a:p>
          <a:p>
            <a:pPr marL="457200" indent="-457200" eaLnBrk="1" hangingPunct="1">
              <a:buFont typeface="Rockwell" panose="02060603020205020403" pitchFamily="18" charset="0"/>
              <a:buAutoNum type="alphaUcPeriod"/>
            </a:pPr>
            <a:r>
              <a:rPr lang="en-US" altLang="en-US" sz="2400"/>
              <a:t>On any General or Technician class band segment	</a:t>
            </a:r>
          </a:p>
          <a:p>
            <a:pPr marL="457200" indent="-457200" eaLnBrk="1" hangingPunct="1">
              <a:buFont typeface="Rockwell" panose="02060603020205020403" pitchFamily="18" charset="0"/>
              <a:buAutoNum type="alphaUcPeriod"/>
            </a:pPr>
            <a:endParaRPr lang="en-US" altLang="en-US" sz="2400"/>
          </a:p>
          <a:p>
            <a:pPr marL="457200" indent="-457200" eaLnBrk="1" hangingPunct="1">
              <a:buFont typeface="Rockwell" panose="02060603020205020403" pitchFamily="18" charset="0"/>
              <a:buAutoNum type="alphaUcPeriod"/>
            </a:pPr>
            <a:r>
              <a:rPr lang="en-US" altLang="en-US" sz="2400"/>
              <a:t>On any General Class Band segment except 30 and 60 meters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77709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777093">
                                            <p:txEl>
                                              <p:pRg st="4" end="4"/>
                                            </p:txEl>
                                          </p:spTgt>
                                        </p:tgtEl>
                                        <p:attrNameLst>
                                          <p:attrName>style.fontStyle</p:attrName>
                                        </p:attrNameLst>
                                      </p:cBhvr>
                                      <p:to>
                                        <p:strVal val="normal"/>
                                      </p:to>
                                    </p:set>
                                    <p:set>
                                      <p:cBhvr override="childStyle">
                                        <p:cTn id="9" dur="indefinite"/>
                                        <p:tgtEl>
                                          <p:spTgt spid="2777093">
                                            <p:txEl>
                                              <p:pRg st="4" end="4"/>
                                            </p:txEl>
                                          </p:spTgt>
                                        </p:tgtEl>
                                        <p:attrNameLst>
                                          <p:attrName>style.fontWeight</p:attrName>
                                        </p:attrNameLst>
                                      </p:cBhvr>
                                      <p:to>
                                        <p:strVal val="bold"/>
                                      </p:to>
                                    </p:set>
                                    <p:set>
                                      <p:cBhvr override="childStyle">
                                        <p:cTn id="10" dur="indefinite"/>
                                        <p:tgtEl>
                                          <p:spTgt spid="2777093">
                                            <p:txEl>
                                              <p:pRg st="4" end="4"/>
                                            </p:txEl>
                                          </p:spTgt>
                                        </p:tgtEl>
                                        <p:attrNameLst>
                                          <p:attrName>style.textDecorationUnderline</p:attrName>
                                        </p:attrNameLst>
                                      </p:cBhvr>
                                      <p:to>
                                        <p:strVal val="false"/>
                                      </p:to>
                                    </p:set>
                                  </p:childTnLst>
                                </p:cTn>
                              </p:par>
                              <p:par>
                                <p:cTn id="11" presetID="8" presetClass="emph" presetSubtype="0" fill="hold" nodeType="withEffect">
                                  <p:stCondLst>
                                    <p:cond delay="0"/>
                                  </p:stCondLst>
                                  <p:childTnLst>
                                    <p:animRot by="21600000">
                                      <p:cBhvr>
                                        <p:cTn id="12" dur="500" fill="hold"/>
                                        <p:tgtEl>
                                          <p:spTgt spid="277709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208EB47A-B6AF-4B10-AA15-A64EA2C470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7DFB71A4-20AB-41C2-9653-B431055524CC}" type="slidenum">
              <a:rPr lang="en-US" altLang="en-US" sz="1400">
                <a:latin typeface="Times New Roman" panose="02020603050405020304" pitchFamily="18" charset="0"/>
              </a:rPr>
              <a:pPr>
                <a:spcBef>
                  <a:spcPct val="0"/>
                </a:spcBef>
                <a:buClrTx/>
                <a:buFontTx/>
                <a:buNone/>
              </a:pPr>
              <a:t>12</a:t>
            </a:fld>
            <a:endParaRPr lang="en-US" altLang="en-US" sz="1400">
              <a:latin typeface="Times New Roman" panose="02020603050405020304" pitchFamily="18" charset="0"/>
            </a:endParaRPr>
          </a:p>
        </p:txBody>
      </p:sp>
      <p:sp>
        <p:nvSpPr>
          <p:cNvPr id="17411" name="Rectangle 4">
            <a:extLst>
              <a:ext uri="{FF2B5EF4-FFF2-40B4-BE49-F238E27FC236}">
                <a16:creationId xmlns:a16="http://schemas.microsoft.com/office/drawing/2014/main" id="{902C0DEE-E472-4137-BBC6-2921CCFB6BAF}"/>
              </a:ext>
            </a:extLst>
          </p:cNvPr>
          <p:cNvSpPr>
            <a:spLocks noGrp="1" noChangeArrowheads="1"/>
          </p:cNvSpPr>
          <p:nvPr>
            <p:ph type="title"/>
          </p:nvPr>
        </p:nvSpPr>
        <p:spPr>
          <a:xfrm>
            <a:off x="79375" y="433388"/>
            <a:ext cx="9064625" cy="868362"/>
          </a:xfrm>
        </p:spPr>
        <p:txBody>
          <a:bodyPr/>
          <a:lstStyle/>
          <a:p>
            <a:pPr eaLnBrk="1" hangingPunct="1"/>
            <a:r>
              <a:rPr lang="en-US" altLang="en-US" sz="3600"/>
              <a:t>G1D11	</a:t>
            </a:r>
            <a:r>
              <a:rPr lang="en-US" altLang="en-US" sz="2400"/>
              <a:t>If a person has an expired FCC issued amateur 		radio license of General Class or higher, what is 		required before they can receive a new license?</a:t>
            </a:r>
          </a:p>
        </p:txBody>
      </p:sp>
      <p:sp>
        <p:nvSpPr>
          <p:cNvPr id="2777093" name="Rectangle 5">
            <a:extLst>
              <a:ext uri="{FF2B5EF4-FFF2-40B4-BE49-F238E27FC236}">
                <a16:creationId xmlns:a16="http://schemas.microsoft.com/office/drawing/2014/main" id="{31662033-A5B1-4C78-9A03-2F42E0206248}"/>
              </a:ext>
            </a:extLst>
          </p:cNvPr>
          <p:cNvSpPr>
            <a:spLocks noGrp="1" noChangeArrowheads="1"/>
          </p:cNvSpPr>
          <p:nvPr>
            <p:ph type="body" idx="1"/>
          </p:nvPr>
        </p:nvSpPr>
        <p:spPr/>
        <p:txBody>
          <a:bodyPr/>
          <a:lstStyle/>
          <a:p>
            <a:pPr marL="457200" indent="-457200" eaLnBrk="1" hangingPunct="1">
              <a:buFont typeface="Rockwell" pitchFamily="18" charset="0"/>
              <a:buAutoNum type="alphaUcPeriod"/>
              <a:defRPr/>
            </a:pPr>
            <a:r>
              <a:rPr lang="en-US" sz="2400" dirty="0"/>
              <a:t>They must have a letter from the FCC showing they once held an amateur or commercial license</a:t>
            </a:r>
          </a:p>
          <a:p>
            <a:pPr marL="457200" indent="-457200" eaLnBrk="1" hangingPunct="1">
              <a:buFont typeface="Rockwell" pitchFamily="18" charset="0"/>
              <a:buAutoNum type="alphaUcPeriod"/>
              <a:defRPr/>
            </a:pPr>
            <a:endParaRPr lang="en-US" sz="2400" dirty="0"/>
          </a:p>
          <a:p>
            <a:pPr marL="457200" indent="-457200" eaLnBrk="1" hangingPunct="1">
              <a:buFont typeface="Rockwell" pitchFamily="18" charset="0"/>
              <a:buAutoNum type="alphaUcPeriod"/>
              <a:defRPr/>
            </a:pPr>
            <a:r>
              <a:rPr lang="en-US" sz="2400" dirty="0"/>
              <a:t>There are no requirements other than being able to show a copy of the expired license</a:t>
            </a:r>
          </a:p>
          <a:p>
            <a:pPr marL="457200" indent="-457200" eaLnBrk="1" hangingPunct="1">
              <a:buFont typeface="Rockwell" pitchFamily="18" charset="0"/>
              <a:buAutoNum type="alphaUcPeriod"/>
              <a:defRPr/>
            </a:pPr>
            <a:endParaRPr lang="en-US" sz="2400" dirty="0"/>
          </a:p>
          <a:p>
            <a:pPr marL="457200" indent="-457200" eaLnBrk="1" hangingPunct="1">
              <a:buFont typeface="Rockwell" pitchFamily="18" charset="0"/>
              <a:buAutoNum type="alphaUcPeriod"/>
              <a:defRPr/>
            </a:pPr>
            <a:r>
              <a:rPr lang="en-US" sz="2400" dirty="0"/>
              <a:t>The applicant must be able to produce a copy of a page from a call book published in the USA showing his or her name and address</a:t>
            </a:r>
          </a:p>
          <a:p>
            <a:pPr marL="457200" indent="-457200" eaLnBrk="1" hangingPunct="1">
              <a:buFont typeface="Rockwell" pitchFamily="18" charset="0"/>
              <a:buAutoNum type="alphaUcPeriod"/>
              <a:defRPr/>
            </a:pPr>
            <a:endParaRPr lang="en-US" sz="2400" dirty="0"/>
          </a:p>
          <a:p>
            <a:pPr marL="457200" indent="-457200" eaLnBrk="1" hangingPunct="1">
              <a:buFont typeface="Rockwell" pitchFamily="18" charset="0"/>
              <a:buAutoNum type="alphaUcPeriod"/>
              <a:defRPr/>
            </a:pPr>
            <a:r>
              <a:rPr lang="en-US" sz="2400" dirty="0"/>
              <a:t>The applicant must pass the current element 2 exam</a:t>
            </a:r>
          </a:p>
          <a:p>
            <a:pPr marL="457200" indent="-457200" eaLnBrk="1" hangingPunct="1">
              <a:buFont typeface="Rockwell" pitchFamily="18" charset="0"/>
              <a:buAutoNum type="alphaUcPeriod"/>
              <a:defRPr/>
            </a:pPr>
            <a:endParaRPr lang="en-US" sz="2400" dirty="0"/>
          </a:p>
          <a:p>
            <a:pPr marL="0" indent="0" eaLnBrk="1" hangingPunct="1">
              <a:buFontTx/>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777093">
                                            <p:txEl>
                                              <p:pRg st="6" end="6"/>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777093">
                                            <p:txEl>
                                              <p:pRg st="6" end="6"/>
                                            </p:txEl>
                                          </p:spTgt>
                                        </p:tgtEl>
                                        <p:attrNameLst>
                                          <p:attrName>style.fontStyle</p:attrName>
                                        </p:attrNameLst>
                                      </p:cBhvr>
                                      <p:to>
                                        <p:strVal val="normal"/>
                                      </p:to>
                                    </p:set>
                                    <p:set>
                                      <p:cBhvr override="childStyle">
                                        <p:cTn id="9" dur="indefinite"/>
                                        <p:tgtEl>
                                          <p:spTgt spid="2777093">
                                            <p:txEl>
                                              <p:pRg st="6" end="6"/>
                                            </p:txEl>
                                          </p:spTgt>
                                        </p:tgtEl>
                                        <p:attrNameLst>
                                          <p:attrName>style.fontWeight</p:attrName>
                                        </p:attrNameLst>
                                      </p:cBhvr>
                                      <p:to>
                                        <p:strVal val="bold"/>
                                      </p:to>
                                    </p:set>
                                    <p:set>
                                      <p:cBhvr override="childStyle">
                                        <p:cTn id="10" dur="indefinite"/>
                                        <p:tgtEl>
                                          <p:spTgt spid="2777093">
                                            <p:txEl>
                                              <p:pRg st="6" end="6"/>
                                            </p:txEl>
                                          </p:spTgt>
                                        </p:tgtEl>
                                        <p:attrNameLst>
                                          <p:attrName>style.textDecorationUnderline</p:attrName>
                                        </p:attrNameLst>
                                      </p:cBhvr>
                                      <p:to>
                                        <p:strVal val="false"/>
                                      </p:to>
                                    </p:set>
                                  </p:childTnLst>
                                </p:cTn>
                              </p:par>
                              <p:par>
                                <p:cTn id="11" presetID="8" presetClass="emph" presetSubtype="0" fill="hold" nodeType="withEffect">
                                  <p:stCondLst>
                                    <p:cond delay="0"/>
                                  </p:stCondLst>
                                  <p:childTnLst>
                                    <p:animRot by="21600000">
                                      <p:cBhvr>
                                        <p:cTn id="12" dur="500" fill="hold"/>
                                        <p:tgtEl>
                                          <p:spTgt spid="277709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8DD727E6-A8FB-4E53-8CC3-A82C2A3C62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701202CC-A86D-44EA-8FDE-2BC8E99D2969}" type="slidenum">
              <a:rPr lang="en-US" altLang="en-US" sz="1400">
                <a:latin typeface="Times New Roman" panose="02020603050405020304" pitchFamily="18" charset="0"/>
              </a:rPr>
              <a:pPr>
                <a:spcBef>
                  <a:spcPct val="0"/>
                </a:spcBef>
                <a:buClrTx/>
                <a:buFontTx/>
                <a:buNone/>
              </a:pPr>
              <a:t>2</a:t>
            </a:fld>
            <a:endParaRPr lang="en-US" altLang="en-US" sz="1400">
              <a:latin typeface="Times New Roman" panose="02020603050405020304" pitchFamily="18" charset="0"/>
            </a:endParaRPr>
          </a:p>
        </p:txBody>
      </p:sp>
      <p:sp>
        <p:nvSpPr>
          <p:cNvPr id="6147" name="Rectangle 4">
            <a:extLst>
              <a:ext uri="{FF2B5EF4-FFF2-40B4-BE49-F238E27FC236}">
                <a16:creationId xmlns:a16="http://schemas.microsoft.com/office/drawing/2014/main" id="{AF29AFCF-ABF9-4FEB-9D0E-461DDCED905C}"/>
              </a:ext>
            </a:extLst>
          </p:cNvPr>
          <p:cNvSpPr>
            <a:spLocks noGrp="1" noChangeArrowheads="1"/>
          </p:cNvSpPr>
          <p:nvPr>
            <p:ph type="title"/>
          </p:nvPr>
        </p:nvSpPr>
        <p:spPr>
          <a:xfrm>
            <a:off x="231775" y="395288"/>
            <a:ext cx="8642350" cy="868362"/>
          </a:xfrm>
        </p:spPr>
        <p:txBody>
          <a:bodyPr/>
          <a:lstStyle/>
          <a:p>
            <a:pPr algn="ctr" eaLnBrk="1" hangingPunct="1"/>
            <a:r>
              <a:rPr lang="en-US" altLang="en-US" sz="3600"/>
              <a:t>Amateur Radio General Class</a:t>
            </a:r>
            <a:br>
              <a:rPr lang="en-US" altLang="en-US" sz="3600"/>
            </a:br>
            <a:r>
              <a:rPr lang="en-US" altLang="en-US" sz="3600"/>
              <a:t>Element 3 Course Presentation</a:t>
            </a:r>
          </a:p>
        </p:txBody>
      </p:sp>
      <p:sp>
        <p:nvSpPr>
          <p:cNvPr id="2053" name="Rectangle 5">
            <a:extLst>
              <a:ext uri="{FF2B5EF4-FFF2-40B4-BE49-F238E27FC236}">
                <a16:creationId xmlns:a16="http://schemas.microsoft.com/office/drawing/2014/main" id="{5DC97170-988F-49F5-842D-1166CAACA868}"/>
              </a:ext>
            </a:extLst>
          </p:cNvPr>
          <p:cNvSpPr>
            <a:spLocks noGrp="1" noChangeArrowheads="1"/>
          </p:cNvSpPr>
          <p:nvPr>
            <p:ph type="body" idx="1"/>
          </p:nvPr>
        </p:nvSpPr>
        <p:spPr>
          <a:xfrm>
            <a:off x="1308100" y="1508125"/>
            <a:ext cx="6778625" cy="4454525"/>
          </a:xfrm>
        </p:spPr>
        <p:txBody>
          <a:bodyPr/>
          <a:lstStyle/>
          <a:p>
            <a:pPr eaLnBrk="1" hangingPunct="1">
              <a:lnSpc>
                <a:spcPct val="80000"/>
              </a:lnSpc>
              <a:buClr>
                <a:schemeClr val="accent2"/>
              </a:buClr>
              <a:buFont typeface="Wingdings" panose="05000000000000000000" pitchFamily="2" charset="2"/>
              <a:buChar char="Ø"/>
            </a:pPr>
            <a:r>
              <a:rPr lang="en-US" altLang="en-US" sz="2800" b="1"/>
              <a:t>ELEMENT 3 SUB-ELEMENTS </a:t>
            </a:r>
            <a:r>
              <a:rPr lang="en-US" altLang="en-US" sz="1400" b="1"/>
              <a:t>(Groupings)</a:t>
            </a:r>
          </a:p>
          <a:p>
            <a:pPr eaLnBrk="1" hangingPunct="1">
              <a:lnSpc>
                <a:spcPct val="80000"/>
              </a:lnSpc>
              <a:buClr>
                <a:schemeClr val="accent2"/>
              </a:buClr>
              <a:buFont typeface="Wingdings" panose="05000000000000000000" pitchFamily="2" charset="2"/>
              <a:buChar char="Ø"/>
            </a:pPr>
            <a:endParaRPr lang="en-US" altLang="en-US" sz="900" b="1"/>
          </a:p>
          <a:p>
            <a:pPr eaLnBrk="1" hangingPunct="1">
              <a:lnSpc>
                <a:spcPct val="80000"/>
              </a:lnSpc>
            </a:pPr>
            <a:endParaRPr lang="en-US" altLang="en-US" sz="1600" b="1"/>
          </a:p>
          <a:p>
            <a:pPr lvl="1" eaLnBrk="1" hangingPunct="1">
              <a:lnSpc>
                <a:spcPct val="80000"/>
              </a:lnSpc>
              <a:buFont typeface="Wingdings" panose="05000000000000000000" pitchFamily="2" charset="2"/>
              <a:buChar char="Ø"/>
            </a:pPr>
            <a:r>
              <a:rPr lang="en-US" altLang="en-US" sz="2400" b="1">
                <a:solidFill>
                  <a:srgbClr val="FF0000"/>
                </a:solidFill>
              </a:rPr>
              <a:t>1 - Your Passing CSCE</a:t>
            </a:r>
          </a:p>
          <a:p>
            <a:pPr lvl="1" eaLnBrk="1" hangingPunct="1">
              <a:lnSpc>
                <a:spcPct val="80000"/>
              </a:lnSpc>
            </a:pPr>
            <a:r>
              <a:rPr lang="en-US" altLang="en-US" sz="2400" b="1"/>
              <a:t>2 - Your New General Bands</a:t>
            </a:r>
          </a:p>
          <a:p>
            <a:pPr lvl="1" eaLnBrk="1" hangingPunct="1">
              <a:lnSpc>
                <a:spcPct val="80000"/>
              </a:lnSpc>
            </a:pPr>
            <a:r>
              <a:rPr lang="en-US" altLang="en-US" sz="2400" b="1"/>
              <a:t>2 - FCC Rules</a:t>
            </a:r>
          </a:p>
          <a:p>
            <a:pPr lvl="1" eaLnBrk="1" hangingPunct="1">
              <a:lnSpc>
                <a:spcPct val="80000"/>
              </a:lnSpc>
            </a:pPr>
            <a:r>
              <a:rPr lang="en-US" altLang="en-US" sz="2400" b="1"/>
              <a:t>4 - Be a VE</a:t>
            </a:r>
          </a:p>
          <a:p>
            <a:pPr lvl="1" eaLnBrk="1" hangingPunct="1">
              <a:lnSpc>
                <a:spcPct val="80000"/>
              </a:lnSpc>
            </a:pPr>
            <a:r>
              <a:rPr lang="en-US" altLang="en-US" sz="2400" b="1"/>
              <a:t>5 - Voice Operations</a:t>
            </a:r>
          </a:p>
          <a:p>
            <a:pPr lvl="1" eaLnBrk="1" hangingPunct="1">
              <a:lnSpc>
                <a:spcPct val="80000"/>
              </a:lnSpc>
            </a:pPr>
            <a:r>
              <a:rPr lang="en-US" altLang="en-US" sz="2400" b="1"/>
              <a:t>6 - CW Lives</a:t>
            </a:r>
          </a:p>
          <a:p>
            <a:pPr lvl="1" eaLnBrk="1" hangingPunct="1">
              <a:lnSpc>
                <a:spcPct val="80000"/>
              </a:lnSpc>
            </a:pPr>
            <a:r>
              <a:rPr lang="en-US" altLang="en-US" sz="2400" b="1"/>
              <a:t>7 - Digital Operating</a:t>
            </a:r>
          </a:p>
          <a:p>
            <a:pPr lvl="1" eaLnBrk="1" hangingPunct="1">
              <a:lnSpc>
                <a:spcPct val="80000"/>
              </a:lnSpc>
            </a:pPr>
            <a:r>
              <a:rPr lang="en-US" altLang="en-US" sz="2400" b="1"/>
              <a:t>8 - In An Emergency</a:t>
            </a:r>
          </a:p>
          <a:p>
            <a:pPr lvl="1" eaLnBrk="1" hangingPunct="1">
              <a:lnSpc>
                <a:spcPct val="80000"/>
              </a:lnSpc>
            </a:pPr>
            <a:r>
              <a:rPr lang="en-US" altLang="en-US" sz="2400" b="1"/>
              <a:t>9 - Skywave Excitement</a:t>
            </a:r>
          </a:p>
          <a:p>
            <a:pPr lvl="1" eaLnBrk="1" hangingPunct="1">
              <a:lnSpc>
                <a:spcPct val="80000"/>
              </a:lnSpc>
              <a:buFontTx/>
              <a:buNone/>
            </a:pPr>
            <a:endParaRPr lang="en-US"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053">
                                            <p:txEl>
                                              <p:pRg st="3" end="3"/>
                                            </p:txEl>
                                          </p:spTgt>
                                        </p:tgtEl>
                                        <p:attrNameLst>
                                          <p:attrName>style.visibility</p:attrName>
                                        </p:attrNameLst>
                                      </p:cBhvr>
                                      <p:to>
                                        <p:strVal val="visible"/>
                                      </p:to>
                                    </p:set>
                                    <p:animScale>
                                      <p:cBhvr>
                                        <p:cTn id="7" dur="1000" decel="50000" fill="hold">
                                          <p:stCondLst>
                                            <p:cond delay="0"/>
                                          </p:stCondLst>
                                        </p:cTn>
                                        <p:tgtEl>
                                          <p:spTgt spid="205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3">
                                            <p:txEl>
                                              <p:pRg st="3" end="3"/>
                                            </p:txEl>
                                          </p:spTgt>
                                        </p:tgtEl>
                                        <p:attrNameLst>
                                          <p:attrName>ppt_x</p:attrName>
                                          <p:attrName>ppt_y</p:attrName>
                                        </p:attrNameLst>
                                      </p:cBhvr>
                                    </p:animMotion>
                                    <p:animEffect transition="in" filter="fade">
                                      <p:cBhvr>
                                        <p:cTn id="9" dur="1000"/>
                                        <p:tgtEl>
                                          <p:spTgt spid="20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04FEDC24-0705-412D-9B18-3AC575E27E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6D432A08-417E-4409-BAF5-751BDA17C19C}" type="slidenum">
              <a:rPr lang="en-US" altLang="en-US" sz="1400">
                <a:latin typeface="Times New Roman" panose="02020603050405020304" pitchFamily="18" charset="0"/>
              </a:rPr>
              <a:pPr>
                <a:spcBef>
                  <a:spcPct val="0"/>
                </a:spcBef>
                <a:buClrTx/>
                <a:buFontTx/>
                <a:buNone/>
              </a:pPr>
              <a:t>3</a:t>
            </a:fld>
            <a:endParaRPr lang="en-US" altLang="en-US" sz="1400">
              <a:latin typeface="Times New Roman" panose="02020603050405020304" pitchFamily="18" charset="0"/>
            </a:endParaRPr>
          </a:p>
        </p:txBody>
      </p:sp>
      <p:sp>
        <p:nvSpPr>
          <p:cNvPr id="7171" name="Rectangle 2">
            <a:extLst>
              <a:ext uri="{FF2B5EF4-FFF2-40B4-BE49-F238E27FC236}">
                <a16:creationId xmlns:a16="http://schemas.microsoft.com/office/drawing/2014/main" id="{371B979E-DAF1-4C37-981E-A082B86CC413}"/>
              </a:ext>
            </a:extLst>
          </p:cNvPr>
          <p:cNvSpPr>
            <a:spLocks noGrp="1" noChangeArrowheads="1"/>
          </p:cNvSpPr>
          <p:nvPr>
            <p:ph type="title"/>
          </p:nvPr>
        </p:nvSpPr>
        <p:spPr>
          <a:xfrm>
            <a:off x="269875" y="395288"/>
            <a:ext cx="8642350" cy="868362"/>
          </a:xfrm>
        </p:spPr>
        <p:txBody>
          <a:bodyPr/>
          <a:lstStyle/>
          <a:p>
            <a:pPr algn="ctr" eaLnBrk="1" hangingPunct="1"/>
            <a:r>
              <a:rPr lang="en-US" altLang="en-US" sz="3600"/>
              <a:t>Amateur Radio General Class</a:t>
            </a:r>
            <a:br>
              <a:rPr lang="en-US" altLang="en-US" sz="3600"/>
            </a:br>
            <a:r>
              <a:rPr lang="en-US" altLang="en-US" sz="3600"/>
              <a:t>Element 3 Course Presentation</a:t>
            </a:r>
          </a:p>
        </p:txBody>
      </p:sp>
      <p:sp>
        <p:nvSpPr>
          <p:cNvPr id="7172" name="Rectangle 3">
            <a:extLst>
              <a:ext uri="{FF2B5EF4-FFF2-40B4-BE49-F238E27FC236}">
                <a16:creationId xmlns:a16="http://schemas.microsoft.com/office/drawing/2014/main" id="{2821B80D-FCFE-4583-A9F5-F62DACDCF6D4}"/>
              </a:ext>
            </a:extLst>
          </p:cNvPr>
          <p:cNvSpPr>
            <a:spLocks noGrp="1" noChangeArrowheads="1"/>
          </p:cNvSpPr>
          <p:nvPr>
            <p:ph type="body" idx="1"/>
          </p:nvPr>
        </p:nvSpPr>
        <p:spPr>
          <a:xfrm>
            <a:off x="1308100" y="1508125"/>
            <a:ext cx="7508875" cy="4833938"/>
          </a:xfrm>
        </p:spPr>
        <p:txBody>
          <a:bodyPr/>
          <a:lstStyle/>
          <a:p>
            <a:pPr eaLnBrk="1" hangingPunct="1">
              <a:lnSpc>
                <a:spcPct val="90000"/>
              </a:lnSpc>
              <a:buClr>
                <a:schemeClr val="accent2"/>
              </a:buClr>
              <a:buFont typeface="Wingdings" panose="05000000000000000000" pitchFamily="2" charset="2"/>
              <a:buChar char="Ø"/>
            </a:pPr>
            <a:r>
              <a:rPr lang="en-US" altLang="en-US" sz="2800" b="1"/>
              <a:t>ELEMENT 3 SUB-ELEMENTS </a:t>
            </a:r>
            <a:r>
              <a:rPr lang="en-US" altLang="en-US" sz="1400" b="1"/>
              <a:t>(Groupings)</a:t>
            </a:r>
            <a:endParaRPr lang="en-US" altLang="en-US" sz="2800" b="1"/>
          </a:p>
          <a:p>
            <a:pPr eaLnBrk="1" hangingPunct="1">
              <a:lnSpc>
                <a:spcPct val="90000"/>
              </a:lnSpc>
            </a:pPr>
            <a:endParaRPr lang="en-US" altLang="en-US" sz="800" b="1"/>
          </a:p>
          <a:p>
            <a:pPr lvl="1" eaLnBrk="1" hangingPunct="1">
              <a:lnSpc>
                <a:spcPct val="90000"/>
              </a:lnSpc>
            </a:pPr>
            <a:r>
              <a:rPr lang="en-US" altLang="en-US" sz="2400" b="1"/>
              <a:t>10 - Your  HF Transmitter</a:t>
            </a:r>
          </a:p>
          <a:p>
            <a:pPr lvl="1" eaLnBrk="1" hangingPunct="1">
              <a:lnSpc>
                <a:spcPct val="90000"/>
              </a:lnSpc>
            </a:pPr>
            <a:r>
              <a:rPr lang="en-US" altLang="en-US" sz="2400" b="1"/>
              <a:t>11 - Your Receiver</a:t>
            </a:r>
          </a:p>
          <a:p>
            <a:pPr lvl="1" eaLnBrk="1" hangingPunct="1">
              <a:lnSpc>
                <a:spcPct val="90000"/>
              </a:lnSpc>
            </a:pPr>
            <a:r>
              <a:rPr lang="en-US" altLang="en-US" sz="2400" b="1"/>
              <a:t>12 - Oscillators &amp; Components</a:t>
            </a:r>
          </a:p>
          <a:p>
            <a:pPr lvl="1" eaLnBrk="1" hangingPunct="1">
              <a:lnSpc>
                <a:spcPct val="90000"/>
              </a:lnSpc>
            </a:pPr>
            <a:r>
              <a:rPr lang="en-US" altLang="en-US" sz="2400" b="1"/>
              <a:t>13 - Electrical Principles</a:t>
            </a:r>
          </a:p>
          <a:p>
            <a:pPr lvl="1" eaLnBrk="1" hangingPunct="1">
              <a:lnSpc>
                <a:spcPct val="90000"/>
              </a:lnSpc>
            </a:pPr>
            <a:r>
              <a:rPr lang="en-US" altLang="en-US" sz="2400" b="1"/>
              <a:t>14 - Circuits</a:t>
            </a:r>
          </a:p>
          <a:p>
            <a:pPr lvl="1" eaLnBrk="1" hangingPunct="1">
              <a:lnSpc>
                <a:spcPct val="90000"/>
              </a:lnSpc>
            </a:pPr>
            <a:r>
              <a:rPr lang="en-US" altLang="en-US" sz="2400" b="1"/>
              <a:t>15 - Good Grounds</a:t>
            </a:r>
          </a:p>
          <a:p>
            <a:pPr lvl="1" eaLnBrk="1" hangingPunct="1">
              <a:lnSpc>
                <a:spcPct val="90000"/>
              </a:lnSpc>
            </a:pPr>
            <a:r>
              <a:rPr lang="en-US" altLang="en-US" sz="2400" b="1"/>
              <a:t>16 - HF Antennas</a:t>
            </a:r>
          </a:p>
          <a:p>
            <a:pPr lvl="1" eaLnBrk="1" hangingPunct="1">
              <a:lnSpc>
                <a:spcPct val="90000"/>
              </a:lnSpc>
            </a:pPr>
            <a:r>
              <a:rPr lang="en-US" altLang="en-US" sz="2400" b="1"/>
              <a:t>17 - Coax Cable</a:t>
            </a:r>
          </a:p>
          <a:p>
            <a:pPr lvl="1" eaLnBrk="1" hangingPunct="1">
              <a:lnSpc>
                <a:spcPct val="90000"/>
              </a:lnSpc>
            </a:pPr>
            <a:r>
              <a:rPr lang="en-US" altLang="en-US" sz="2400" b="1"/>
              <a:t>18 - RF &amp; Electrical Safety</a:t>
            </a:r>
          </a:p>
          <a:p>
            <a:pPr lvl="1" eaLnBrk="1" hangingPunct="1">
              <a:lnSpc>
                <a:spcPct val="90000"/>
              </a:lnSpc>
            </a:pPr>
            <a:endParaRPr lang="en-US" altLang="en-US" sz="2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3138B26-DE23-45B2-9155-808BA5886725}"/>
              </a:ext>
            </a:extLst>
          </p:cNvPr>
          <p:cNvSpPr>
            <a:spLocks noGrp="1" noChangeArrowheads="1"/>
          </p:cNvSpPr>
          <p:nvPr>
            <p:ph type="title"/>
          </p:nvPr>
        </p:nvSpPr>
        <p:spPr/>
        <p:txBody>
          <a:bodyPr/>
          <a:lstStyle/>
          <a:p>
            <a:pPr algn="ctr"/>
            <a:r>
              <a:rPr lang="en-US" altLang="en-US" sz="3600"/>
              <a:t>Your Passing CSCE</a:t>
            </a:r>
          </a:p>
        </p:txBody>
      </p:sp>
      <p:sp>
        <p:nvSpPr>
          <p:cNvPr id="3" name="Content Placeholder 2">
            <a:extLst>
              <a:ext uri="{FF2B5EF4-FFF2-40B4-BE49-F238E27FC236}">
                <a16:creationId xmlns:a16="http://schemas.microsoft.com/office/drawing/2014/main" id="{6F02D981-7BB9-4231-82B5-475DACBC7130}"/>
              </a:ext>
            </a:extLst>
          </p:cNvPr>
          <p:cNvSpPr>
            <a:spLocks noGrp="1" noChangeArrowheads="1"/>
          </p:cNvSpPr>
          <p:nvPr>
            <p:ph idx="1"/>
          </p:nvPr>
        </p:nvSpPr>
        <p:spPr>
          <a:xfrm>
            <a:off x="231775" y="1470025"/>
            <a:ext cx="8642350" cy="5199063"/>
          </a:xfrm>
        </p:spPr>
        <p:txBody>
          <a:bodyPr/>
          <a:lstStyle/>
          <a:p>
            <a:r>
              <a:rPr lang="en-US" altLang="en-US"/>
              <a:t>A Certificate of Successful Completion of Examination (CSCE) is valid for exam element credit for a period of 365 days. </a:t>
            </a:r>
            <a:r>
              <a:rPr lang="en-US" altLang="en-US" sz="1000"/>
              <a:t>(G1D09)</a:t>
            </a:r>
            <a:endParaRPr lang="en-US" altLang="en-US"/>
          </a:p>
          <a:p>
            <a:endParaRPr lang="en-US" altLang="en-US"/>
          </a:p>
        </p:txBody>
      </p:sp>
      <p:sp>
        <p:nvSpPr>
          <p:cNvPr id="8196" name="Slide Number Placeholder 3">
            <a:extLst>
              <a:ext uri="{FF2B5EF4-FFF2-40B4-BE49-F238E27FC236}">
                <a16:creationId xmlns:a16="http://schemas.microsoft.com/office/drawing/2014/main" id="{ADB0457A-BE8C-499E-9AB3-FE20F4E9C8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559E7E1A-9757-44EE-AB6F-800C0406C68F}" type="slidenum">
              <a:rPr lang="en-US" altLang="en-US" sz="1400">
                <a:latin typeface="Times New Roman" panose="02020603050405020304" pitchFamily="18" charset="0"/>
              </a:rPr>
              <a:pPr>
                <a:spcBef>
                  <a:spcPct val="0"/>
                </a:spcBef>
                <a:buClrTx/>
                <a:buFontTx/>
                <a:buNone/>
              </a:pPr>
              <a:t>4</a:t>
            </a:fld>
            <a:endParaRPr lang="en-US" altLang="en-US" sz="1400">
              <a:latin typeface="Times New Roman" panose="02020603050405020304" pitchFamily="18" charset="0"/>
            </a:endParaRPr>
          </a:p>
        </p:txBody>
      </p:sp>
      <p:pic>
        <p:nvPicPr>
          <p:cNvPr id="6149" name="Picture 4" descr="CSCE">
            <a:extLst>
              <a:ext uri="{FF2B5EF4-FFF2-40B4-BE49-F238E27FC236}">
                <a16:creationId xmlns:a16="http://schemas.microsoft.com/office/drawing/2014/main" id="{B04BE6A5-6E34-4AD3-9F3C-DBA006308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2197100"/>
            <a:ext cx="7758112"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down)">
                                      <p:cBhvr>
                                        <p:cTn id="1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71375CA-3F4B-44C5-8479-6131D93E086E}"/>
              </a:ext>
            </a:extLst>
          </p:cNvPr>
          <p:cNvSpPr>
            <a:spLocks noGrp="1" noChangeArrowheads="1"/>
          </p:cNvSpPr>
          <p:nvPr>
            <p:ph type="title"/>
          </p:nvPr>
        </p:nvSpPr>
        <p:spPr/>
        <p:txBody>
          <a:bodyPr/>
          <a:lstStyle/>
          <a:p>
            <a:pPr algn="ctr"/>
            <a:r>
              <a:rPr lang="en-US" altLang="en-US" sz="3600"/>
              <a:t>Your Passing CSCE</a:t>
            </a:r>
          </a:p>
        </p:txBody>
      </p:sp>
      <p:sp>
        <p:nvSpPr>
          <p:cNvPr id="3" name="Content Placeholder 2">
            <a:extLst>
              <a:ext uri="{FF2B5EF4-FFF2-40B4-BE49-F238E27FC236}">
                <a16:creationId xmlns:a16="http://schemas.microsoft.com/office/drawing/2014/main" id="{259D6FCB-C484-4D84-AFAE-100B900939C1}"/>
              </a:ext>
            </a:extLst>
          </p:cNvPr>
          <p:cNvSpPr>
            <a:spLocks noGrp="1" noChangeArrowheads="1"/>
          </p:cNvSpPr>
          <p:nvPr>
            <p:ph idx="1"/>
          </p:nvPr>
        </p:nvSpPr>
        <p:spPr>
          <a:xfrm>
            <a:off x="155575" y="1706563"/>
            <a:ext cx="8737600" cy="4962525"/>
          </a:xfrm>
        </p:spPr>
        <p:txBody>
          <a:bodyPr/>
          <a:lstStyle/>
          <a:p>
            <a:endParaRPr lang="en-US" altLang="en-US" sz="1000"/>
          </a:p>
          <a:p>
            <a:endParaRPr lang="en-US" altLang="en-US" sz="1000"/>
          </a:p>
          <a:p>
            <a:r>
              <a:rPr lang="en-US" altLang="en-US"/>
              <a:t>You must add the special identifier "</a:t>
            </a:r>
            <a:r>
              <a:rPr lang="en-US" altLang="en-US">
                <a:solidFill>
                  <a:srgbClr val="FF0000"/>
                </a:solidFill>
              </a:rPr>
              <a:t>AG</a:t>
            </a:r>
            <a:r>
              <a:rPr lang="en-US" altLang="en-US"/>
              <a:t>" after your call sign if you are a Technician Class licensee and have a CSCE for General Class operator privileges, but the FCC has not yet posted your upgrade on its web site whenever you operate using General Class frequency privileges. </a:t>
            </a:r>
            <a:r>
              <a:rPr lang="en-US" altLang="en-US" sz="1000"/>
              <a:t>(G1D06)</a:t>
            </a:r>
            <a:endParaRPr lang="en-US" altLang="en-US"/>
          </a:p>
          <a:p>
            <a:endParaRPr lang="en-US" altLang="en-US" sz="1000"/>
          </a:p>
          <a:p>
            <a:endParaRPr lang="en-US" altLang="en-US" sz="1000"/>
          </a:p>
          <a:p>
            <a:endParaRPr lang="en-US" altLang="en-US" sz="1000"/>
          </a:p>
          <a:p>
            <a:endParaRPr lang="en-US" altLang="en-US" sz="1000"/>
          </a:p>
          <a:p>
            <a:r>
              <a:rPr lang="en-US" altLang="en-US"/>
              <a:t>Any person who can demonstrate that they once held an FCC issued General, Advanced, or Amateur Extra class license that was not revoked by the FCC, may receive credit for the elements represented by an expired amateur radio license. </a:t>
            </a:r>
            <a:r>
              <a:rPr lang="en-US" altLang="en-US" sz="1000"/>
              <a:t>(G1D01)</a:t>
            </a:r>
            <a:endParaRPr lang="en-US" altLang="en-US"/>
          </a:p>
          <a:p>
            <a:endParaRPr lang="en-US" altLang="en-US"/>
          </a:p>
          <a:p>
            <a:endParaRPr lang="en-US" altLang="en-US"/>
          </a:p>
        </p:txBody>
      </p:sp>
      <p:sp>
        <p:nvSpPr>
          <p:cNvPr id="9220" name="Slide Number Placeholder 3">
            <a:extLst>
              <a:ext uri="{FF2B5EF4-FFF2-40B4-BE49-F238E27FC236}">
                <a16:creationId xmlns:a16="http://schemas.microsoft.com/office/drawing/2014/main" id="{B6CB15CD-A7CA-4C02-ADAF-B812E3006E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CBE2345C-A89A-4CF3-B062-8962EA79723B}" type="slidenum">
              <a:rPr lang="en-US" altLang="en-US" sz="1400">
                <a:latin typeface="Times New Roman" panose="02020603050405020304" pitchFamily="18" charset="0"/>
              </a:rPr>
              <a:pPr>
                <a:spcBef>
                  <a:spcPct val="0"/>
                </a:spcBef>
                <a:buClrTx/>
                <a:buFontTx/>
                <a:buNone/>
              </a:pPr>
              <a:t>5</a:t>
            </a:fld>
            <a:endParaRPr lang="en-US" altLang="en-US" sz="1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3B3477E-678F-485D-9708-6240C314A537}"/>
              </a:ext>
            </a:extLst>
          </p:cNvPr>
          <p:cNvSpPr>
            <a:spLocks noGrp="1" noChangeArrowheads="1"/>
          </p:cNvSpPr>
          <p:nvPr>
            <p:ph type="title"/>
          </p:nvPr>
        </p:nvSpPr>
        <p:spPr/>
        <p:txBody>
          <a:bodyPr/>
          <a:lstStyle/>
          <a:p>
            <a:pPr algn="ctr"/>
            <a:r>
              <a:rPr lang="en-US" altLang="en-US" sz="3600"/>
              <a:t>Your Passing CSCE</a:t>
            </a:r>
          </a:p>
        </p:txBody>
      </p:sp>
      <p:sp>
        <p:nvSpPr>
          <p:cNvPr id="3" name="Content Placeholder 2">
            <a:extLst>
              <a:ext uri="{FF2B5EF4-FFF2-40B4-BE49-F238E27FC236}">
                <a16:creationId xmlns:a16="http://schemas.microsoft.com/office/drawing/2014/main" id="{51005426-688A-45F0-9B26-9C83237832B1}"/>
              </a:ext>
            </a:extLst>
          </p:cNvPr>
          <p:cNvSpPr>
            <a:spLocks noGrp="1" noChangeArrowheads="1"/>
          </p:cNvSpPr>
          <p:nvPr>
            <p:ph idx="1"/>
          </p:nvPr>
        </p:nvSpPr>
        <p:spPr/>
        <p:txBody>
          <a:bodyPr/>
          <a:lstStyle/>
          <a:p>
            <a:endParaRPr lang="en-US" altLang="en-US" sz="1000"/>
          </a:p>
          <a:p>
            <a:endParaRPr lang="en-US" altLang="en-US" sz="1000"/>
          </a:p>
          <a:p>
            <a:endParaRPr lang="en-US" altLang="en-US" sz="1000"/>
          </a:p>
          <a:p>
            <a:r>
              <a:rPr lang="en-US" altLang="en-US"/>
              <a:t>If you are a Technician Class operator and have a CSCE for General Class privileges you may operate on any General or Technician Class band segment. </a:t>
            </a:r>
            <a:r>
              <a:rPr lang="en-US" altLang="en-US" sz="1000"/>
              <a:t>(G1D03)</a:t>
            </a:r>
            <a:endParaRPr lang="en-US" altLang="en-US"/>
          </a:p>
          <a:p>
            <a:endParaRPr lang="en-US" altLang="en-US" sz="1000"/>
          </a:p>
          <a:p>
            <a:endParaRPr lang="en-US" altLang="en-US" sz="1000"/>
          </a:p>
          <a:p>
            <a:endParaRPr lang="en-US" altLang="en-US"/>
          </a:p>
          <a:p>
            <a:r>
              <a:rPr lang="en-US" altLang="en-US"/>
              <a:t>A person with an expired FCC issued amateur radio license of General Class or higher, can receive a new license after passing the current element 2 exam. </a:t>
            </a:r>
            <a:r>
              <a:rPr lang="en-US" altLang="en-US" sz="1000"/>
              <a:t>(G1D11)</a:t>
            </a:r>
          </a:p>
        </p:txBody>
      </p:sp>
      <p:sp>
        <p:nvSpPr>
          <p:cNvPr id="10244" name="Slide Number Placeholder 3">
            <a:extLst>
              <a:ext uri="{FF2B5EF4-FFF2-40B4-BE49-F238E27FC236}">
                <a16:creationId xmlns:a16="http://schemas.microsoft.com/office/drawing/2014/main" id="{A0C8DB60-C323-412A-8C5B-E6BD16116F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8E693E8D-703A-4210-88C9-4FFE220ED680}" type="slidenum">
              <a:rPr lang="en-US" altLang="en-US" sz="1400">
                <a:latin typeface="Times New Roman" panose="02020603050405020304" pitchFamily="18" charset="0"/>
              </a:rPr>
              <a:pPr>
                <a:spcBef>
                  <a:spcPct val="0"/>
                </a:spcBef>
                <a:buClrTx/>
                <a:buFontTx/>
                <a:buNone/>
              </a:pPr>
              <a:t>6</a:t>
            </a:fld>
            <a:endParaRPr lang="en-US" altLang="en-US" sz="1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4F197ED-0961-4DCF-971F-4D2921AB116A}"/>
              </a:ext>
            </a:extLst>
          </p:cNvPr>
          <p:cNvSpPr>
            <a:spLocks noGrp="1" noChangeArrowheads="1"/>
          </p:cNvSpPr>
          <p:nvPr>
            <p:ph type="title" idx="4294967295"/>
          </p:nvPr>
        </p:nvSpPr>
        <p:spPr>
          <a:xfrm>
            <a:off x="0" y="433388"/>
            <a:ext cx="9144000" cy="1289050"/>
          </a:xfrm>
        </p:spPr>
        <p:txBody>
          <a:bodyPr lIns="0" tIns="0" rIns="0" bIns="0" anchor="ctr"/>
          <a:lstStyle/>
          <a:p>
            <a:pPr marL="1371600" indent="-1371600"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200" b="1"/>
              <a:t>Element 3 General  Class Question Pool</a:t>
            </a:r>
            <a:br>
              <a:rPr lang="en-GB" altLang="en-US" sz="3200" b="1"/>
            </a:br>
            <a:br>
              <a:rPr lang="en-GB" altLang="en-US" sz="2400" b="1">
                <a:solidFill>
                  <a:srgbClr val="FF3300"/>
                </a:solidFill>
              </a:rPr>
            </a:br>
            <a:endParaRPr lang="en-GB" altLang="en-US" sz="2400" b="1">
              <a:solidFill>
                <a:srgbClr val="FF3300"/>
              </a:solidFill>
            </a:endParaRPr>
          </a:p>
        </p:txBody>
      </p:sp>
      <p:sp>
        <p:nvSpPr>
          <p:cNvPr id="11267" name="Text Box 3">
            <a:extLst>
              <a:ext uri="{FF2B5EF4-FFF2-40B4-BE49-F238E27FC236}">
                <a16:creationId xmlns:a16="http://schemas.microsoft.com/office/drawing/2014/main" id="{7A15F4B8-9CEC-4F56-AA13-1868AA8CFB1B}"/>
              </a:ext>
            </a:extLst>
          </p:cNvPr>
          <p:cNvSpPr txBox="1">
            <a:spLocks noChangeArrowheads="1"/>
          </p:cNvSpPr>
          <p:nvPr/>
        </p:nvSpPr>
        <p:spPr bwMode="auto">
          <a:xfrm>
            <a:off x="2133600" y="2667000"/>
            <a:ext cx="4648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lgn="ctr" eaLnBrk="1" hangingPunct="1">
              <a:spcBef>
                <a:spcPct val="50000"/>
              </a:spcBef>
              <a:buClr>
                <a:srgbClr val="000000"/>
              </a:buClr>
              <a:buSzPct val="87000"/>
              <a:buFont typeface="StarSymbol" charset="0"/>
              <a:buNone/>
            </a:pPr>
            <a:r>
              <a:rPr lang="en-US" altLang="en-US" sz="3200" b="1" dirty="0">
                <a:solidFill>
                  <a:srgbClr val="FF0000"/>
                </a:solidFill>
                <a:cs typeface="Tahoma" panose="020B0604030504040204" pitchFamily="34" charset="0"/>
              </a:rPr>
              <a:t>Your Passing CSCE</a:t>
            </a:r>
          </a:p>
          <a:p>
            <a:pPr algn="ctr" eaLnBrk="1" hangingPunct="1">
              <a:spcBef>
                <a:spcPct val="50000"/>
              </a:spcBef>
              <a:buClr>
                <a:srgbClr val="000000"/>
              </a:buClr>
              <a:buSzPct val="87000"/>
              <a:buFont typeface="StarSymbol" charset="0"/>
              <a:buNone/>
            </a:pPr>
            <a:r>
              <a:rPr lang="en-US" altLang="en-US" sz="2400" dirty="0">
                <a:solidFill>
                  <a:srgbClr val="333333"/>
                </a:solidFill>
                <a:cs typeface="Tahoma" panose="020B0604030504040204" pitchFamily="34" charset="0"/>
              </a:rPr>
              <a:t>Valid July 1, 2019</a:t>
            </a:r>
          </a:p>
          <a:p>
            <a:pPr algn="ctr" eaLnBrk="1" hangingPunct="1">
              <a:spcBef>
                <a:spcPct val="50000"/>
              </a:spcBef>
              <a:buClr>
                <a:srgbClr val="000000"/>
              </a:buClr>
              <a:buSzPct val="87000"/>
              <a:buFont typeface="StarSymbol" charset="0"/>
              <a:buNone/>
            </a:pPr>
            <a:r>
              <a:rPr lang="en-US" altLang="en-US" sz="2400" dirty="0">
                <a:solidFill>
                  <a:srgbClr val="333333"/>
                </a:solidFill>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400" dirty="0">
                <a:solidFill>
                  <a:srgbClr val="333333"/>
                </a:solidFill>
                <a:cs typeface="Tahoma" panose="020B0604030504040204" pitchFamily="34" charset="0"/>
              </a:rPr>
              <a:t>June 30, 2023</a:t>
            </a:r>
          </a:p>
        </p:txBody>
      </p:sp>
      <p:pic>
        <p:nvPicPr>
          <p:cNvPr id="11269" name="Picture 1">
            <a:extLst>
              <a:ext uri="{FF2B5EF4-FFF2-40B4-BE49-F238E27FC236}">
                <a16:creationId xmlns:a16="http://schemas.microsoft.com/office/drawing/2014/main" id="{B4D2500C-0949-44D8-862E-30A8F4208A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5338" y="3848100"/>
            <a:ext cx="1998662"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D4AE3E4-66D0-4B70-A396-1D07BFDFC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 y="3744584"/>
            <a:ext cx="2272165" cy="3113416"/>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F80E84D8-A2E5-4482-B7C6-B71098B9EF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2FB33844-D80B-4599-B658-5F177AB862FF}" type="slidenum">
              <a:rPr lang="en-US" altLang="en-US" sz="1400">
                <a:latin typeface="Times New Roman" panose="02020603050405020304" pitchFamily="18" charset="0"/>
              </a:rPr>
              <a:pPr>
                <a:spcBef>
                  <a:spcPct val="0"/>
                </a:spcBef>
                <a:buClrTx/>
                <a:buFontTx/>
                <a:buNone/>
              </a:pPr>
              <a:t>8</a:t>
            </a:fld>
            <a:endParaRPr lang="en-US" altLang="en-US" sz="1400">
              <a:latin typeface="Times New Roman" panose="02020603050405020304" pitchFamily="18" charset="0"/>
            </a:endParaRPr>
          </a:p>
        </p:txBody>
      </p:sp>
      <p:sp>
        <p:nvSpPr>
          <p:cNvPr id="13315" name="Rectangle 4">
            <a:extLst>
              <a:ext uri="{FF2B5EF4-FFF2-40B4-BE49-F238E27FC236}">
                <a16:creationId xmlns:a16="http://schemas.microsoft.com/office/drawing/2014/main" id="{8B95DE0D-9943-44AC-A552-B76407B54BE1}"/>
              </a:ext>
            </a:extLst>
          </p:cNvPr>
          <p:cNvSpPr>
            <a:spLocks noGrp="1" noChangeArrowheads="1"/>
          </p:cNvSpPr>
          <p:nvPr>
            <p:ph type="title"/>
          </p:nvPr>
        </p:nvSpPr>
        <p:spPr>
          <a:xfrm>
            <a:off x="347663" y="395288"/>
            <a:ext cx="8642350" cy="868362"/>
          </a:xfrm>
        </p:spPr>
        <p:txBody>
          <a:bodyPr/>
          <a:lstStyle/>
          <a:p>
            <a:pPr eaLnBrk="1" hangingPunct="1"/>
            <a:r>
              <a:rPr lang="en-US" altLang="en-US"/>
              <a:t>G1D09	</a:t>
            </a:r>
            <a:r>
              <a:rPr lang="en-US" altLang="en-US" sz="2400"/>
              <a:t>How long is a Certificate of Successful 				Completion of Examination (CSCE) valid for 			exam element credit?</a:t>
            </a:r>
          </a:p>
        </p:txBody>
      </p:sp>
      <p:sp>
        <p:nvSpPr>
          <p:cNvPr id="2783237" name="Rectangle 5">
            <a:extLst>
              <a:ext uri="{FF2B5EF4-FFF2-40B4-BE49-F238E27FC236}">
                <a16:creationId xmlns:a16="http://schemas.microsoft.com/office/drawing/2014/main" id="{FBB8E566-2911-4D17-ADF9-D30FE0BDA8F5}"/>
              </a:ext>
            </a:extLst>
          </p:cNvPr>
          <p:cNvSpPr>
            <a:spLocks noGrp="1" noChangeArrowheads="1"/>
          </p:cNvSpPr>
          <p:nvPr>
            <p:ph type="body" idx="1"/>
          </p:nvPr>
        </p:nvSpPr>
        <p:spPr>
          <a:xfrm>
            <a:off x="808038" y="2084388"/>
            <a:ext cx="7693025" cy="3551237"/>
          </a:xfrm>
        </p:spPr>
        <p:txBody>
          <a:bodyPr/>
          <a:lstStyle/>
          <a:p>
            <a:pPr marL="457200" indent="-457200" eaLnBrk="1" hangingPunct="1">
              <a:buFont typeface="Rockwell" panose="02060603020205020403" pitchFamily="18" charset="0"/>
              <a:buAutoNum type="alphaUcPeriod"/>
            </a:pPr>
            <a:r>
              <a:rPr lang="en-US" altLang="en-US" sz="2800"/>
              <a:t>30 days</a:t>
            </a:r>
          </a:p>
          <a:p>
            <a:pPr marL="457200" indent="-457200" eaLnBrk="1" hangingPunct="1">
              <a:buFont typeface="Rockwell" panose="02060603020205020403" pitchFamily="18" charset="0"/>
              <a:buAutoNum type="alphaUcPeriod"/>
            </a:pPr>
            <a:endParaRPr lang="en-US" altLang="en-US" sz="2800"/>
          </a:p>
          <a:p>
            <a:pPr marL="457200" indent="-457200" eaLnBrk="1" hangingPunct="1">
              <a:buFont typeface="Rockwell" panose="02060603020205020403" pitchFamily="18" charset="0"/>
              <a:buAutoNum type="alphaUcPeriod"/>
            </a:pPr>
            <a:r>
              <a:rPr lang="en-US" altLang="en-US" sz="2800"/>
              <a:t>180 days</a:t>
            </a:r>
          </a:p>
          <a:p>
            <a:pPr marL="457200" indent="-457200" eaLnBrk="1" hangingPunct="1">
              <a:buFont typeface="Rockwell" panose="02060603020205020403" pitchFamily="18" charset="0"/>
              <a:buAutoNum type="alphaUcPeriod"/>
            </a:pPr>
            <a:endParaRPr lang="en-US" altLang="en-US" sz="2800"/>
          </a:p>
          <a:p>
            <a:pPr marL="457200" indent="-457200" eaLnBrk="1" hangingPunct="1">
              <a:buFont typeface="Rockwell" panose="02060603020205020403" pitchFamily="18" charset="0"/>
              <a:buAutoNum type="alphaUcPeriod"/>
            </a:pPr>
            <a:r>
              <a:rPr lang="en-US" altLang="en-US" sz="2800"/>
              <a:t>365 days</a:t>
            </a:r>
          </a:p>
          <a:p>
            <a:pPr marL="457200" indent="-457200" eaLnBrk="1" hangingPunct="1">
              <a:buFont typeface="Rockwell" panose="02060603020205020403" pitchFamily="18" charset="0"/>
              <a:buAutoNum type="alphaUcPeriod"/>
            </a:pPr>
            <a:endParaRPr lang="en-US" altLang="en-US" sz="2800"/>
          </a:p>
          <a:p>
            <a:pPr marL="457200" indent="-457200" eaLnBrk="1" hangingPunct="1">
              <a:buFont typeface="Rockwell" panose="02060603020205020403" pitchFamily="18" charset="0"/>
              <a:buAutoNum type="alphaUcPeriod"/>
            </a:pPr>
            <a:r>
              <a:rPr lang="en-US" altLang="en-US" sz="2800"/>
              <a:t>For as long as your current license is valid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783237">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783237">
                                            <p:txEl>
                                              <p:pRg st="4" end="4"/>
                                            </p:txEl>
                                          </p:spTgt>
                                        </p:tgtEl>
                                        <p:attrNameLst>
                                          <p:attrName>style.fontStyle</p:attrName>
                                        </p:attrNameLst>
                                      </p:cBhvr>
                                      <p:to>
                                        <p:strVal val="normal"/>
                                      </p:to>
                                    </p:set>
                                    <p:set>
                                      <p:cBhvr override="childStyle">
                                        <p:cTn id="9" dur="indefinite"/>
                                        <p:tgtEl>
                                          <p:spTgt spid="2783237">
                                            <p:txEl>
                                              <p:pRg st="4" end="4"/>
                                            </p:txEl>
                                          </p:spTgt>
                                        </p:tgtEl>
                                        <p:attrNameLst>
                                          <p:attrName>style.fontWeight</p:attrName>
                                        </p:attrNameLst>
                                      </p:cBhvr>
                                      <p:to>
                                        <p:strVal val="bold"/>
                                      </p:to>
                                    </p:set>
                                    <p:set>
                                      <p:cBhvr override="childStyle">
                                        <p:cTn id="10" dur="indefinite"/>
                                        <p:tgtEl>
                                          <p:spTgt spid="2783237">
                                            <p:txEl>
                                              <p:pRg st="4" end="4"/>
                                            </p:txEl>
                                          </p:spTgt>
                                        </p:tgtEl>
                                        <p:attrNameLst>
                                          <p:attrName>style.textDecorationUnderline</p:attrName>
                                        </p:attrNameLst>
                                      </p:cBhvr>
                                      <p:to>
                                        <p:strVal val="false"/>
                                      </p:to>
                                    </p:set>
                                  </p:childTnLst>
                                </p:cTn>
                              </p:par>
                              <p:par>
                                <p:cTn id="11" presetID="8" presetClass="emph" presetSubtype="0" fill="hold" nodeType="withEffect">
                                  <p:stCondLst>
                                    <p:cond delay="0"/>
                                  </p:stCondLst>
                                  <p:childTnLst>
                                    <p:animRot by="21600000">
                                      <p:cBhvr>
                                        <p:cTn id="12" dur="500" fill="hold"/>
                                        <p:tgtEl>
                                          <p:spTgt spid="278323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8B69E73E-4C85-49B1-8999-1039072AB8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2000">
                <a:solidFill>
                  <a:schemeClr val="tx1"/>
                </a:solidFill>
                <a:latin typeface="Rockwell" panose="02060603020205020403" pitchFamily="18" charset="0"/>
              </a:defRPr>
            </a:lvl1pPr>
            <a:lvl2pPr marL="742950" indent="-285750">
              <a:spcBef>
                <a:spcPct val="20000"/>
              </a:spcBef>
              <a:buClr>
                <a:srgbClr val="FF1515"/>
              </a:buClr>
              <a:buChar char="•"/>
              <a:defRPr sz="2000">
                <a:solidFill>
                  <a:schemeClr val="tx1"/>
                </a:solidFill>
                <a:latin typeface="Rockwell" panose="02060603020205020403" pitchFamily="18" charset="0"/>
              </a:defRPr>
            </a:lvl2pPr>
            <a:lvl3pPr marL="1143000" indent="-228600">
              <a:spcBef>
                <a:spcPct val="20000"/>
              </a:spcBef>
              <a:buClr>
                <a:srgbClr val="FF1515"/>
              </a:buClr>
              <a:buChar char="•"/>
              <a:defRPr>
                <a:solidFill>
                  <a:schemeClr val="tx1"/>
                </a:solidFill>
                <a:latin typeface="Rockwell" panose="02060603020205020403" pitchFamily="18" charset="0"/>
              </a:defRPr>
            </a:lvl3pPr>
            <a:lvl4pPr marL="1600200" indent="-228600">
              <a:spcBef>
                <a:spcPct val="20000"/>
              </a:spcBef>
              <a:buClr>
                <a:srgbClr val="FF1515"/>
              </a:buClr>
              <a:buChar char="•"/>
              <a:defRPr sz="2000">
                <a:solidFill>
                  <a:schemeClr val="tx1"/>
                </a:solidFill>
                <a:latin typeface="Rockwell" panose="02060603020205020403" pitchFamily="18" charset="0"/>
              </a:defRPr>
            </a:lvl4pPr>
            <a:lvl5pPr marL="2057400" indent="-228600">
              <a:spcBef>
                <a:spcPct val="20000"/>
              </a:spcBef>
              <a:buClr>
                <a:srgbClr val="FF1515"/>
              </a:buClr>
              <a:buChar char="•"/>
              <a:defRPr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rgbClr val="FF1515"/>
              </a:buClr>
              <a:buChar char="•"/>
              <a:defRPr sz="2000">
                <a:solidFill>
                  <a:schemeClr val="tx1"/>
                </a:solidFill>
                <a:latin typeface="Rockwell" panose="02060603020205020403" pitchFamily="18" charset="0"/>
              </a:defRPr>
            </a:lvl9pPr>
          </a:lstStyle>
          <a:p>
            <a:pPr>
              <a:spcBef>
                <a:spcPct val="0"/>
              </a:spcBef>
              <a:buClrTx/>
              <a:buFontTx/>
              <a:buNone/>
            </a:pPr>
            <a:fld id="{D7E5574D-39F6-4FC8-A832-36428EC72EE0}" type="slidenum">
              <a:rPr lang="en-US" altLang="en-US" sz="1400">
                <a:latin typeface="Times New Roman" panose="02020603050405020304" pitchFamily="18" charset="0"/>
              </a:rPr>
              <a:pPr>
                <a:spcBef>
                  <a:spcPct val="0"/>
                </a:spcBef>
                <a:buClrTx/>
                <a:buFontTx/>
                <a:buNone/>
              </a:pPr>
              <a:t>9</a:t>
            </a:fld>
            <a:endParaRPr lang="en-US" altLang="en-US" sz="1400">
              <a:latin typeface="Times New Roman" panose="02020603050405020304" pitchFamily="18" charset="0"/>
            </a:endParaRPr>
          </a:p>
        </p:txBody>
      </p:sp>
      <p:sp>
        <p:nvSpPr>
          <p:cNvPr id="14339" name="Rectangle 4">
            <a:extLst>
              <a:ext uri="{FF2B5EF4-FFF2-40B4-BE49-F238E27FC236}">
                <a16:creationId xmlns:a16="http://schemas.microsoft.com/office/drawing/2014/main" id="{2EE8613E-6F90-4324-98E3-B8EAFA0C1097}"/>
              </a:ext>
            </a:extLst>
          </p:cNvPr>
          <p:cNvSpPr>
            <a:spLocks noGrp="1" noChangeArrowheads="1"/>
          </p:cNvSpPr>
          <p:nvPr>
            <p:ph type="title"/>
          </p:nvPr>
        </p:nvSpPr>
        <p:spPr>
          <a:xfrm>
            <a:off x="0" y="165100"/>
            <a:ext cx="9144000" cy="1220788"/>
          </a:xfrm>
        </p:spPr>
        <p:txBody>
          <a:bodyPr/>
          <a:lstStyle/>
          <a:p>
            <a:pPr eaLnBrk="1" hangingPunct="1"/>
            <a:r>
              <a:rPr lang="en-US" altLang="en-US" sz="3600"/>
              <a:t>G1D06</a:t>
            </a:r>
            <a:r>
              <a:rPr lang="en-US" altLang="en-US" sz="2400"/>
              <a:t>    </a:t>
            </a:r>
            <a:r>
              <a:rPr lang="en-US" altLang="en-US" sz="2000"/>
              <a:t>When must you add the special identifier "AG" after your call 		sign if you are a Technician Class licensee and have a CSCE 		for General Class operator privileges? </a:t>
            </a:r>
          </a:p>
        </p:txBody>
      </p:sp>
      <p:sp>
        <p:nvSpPr>
          <p:cNvPr id="2780165" name="Rectangle 5">
            <a:extLst>
              <a:ext uri="{FF2B5EF4-FFF2-40B4-BE49-F238E27FC236}">
                <a16:creationId xmlns:a16="http://schemas.microsoft.com/office/drawing/2014/main" id="{A68B2115-AB9B-4BC3-A4F3-D947F8193BAD}"/>
              </a:ext>
            </a:extLst>
          </p:cNvPr>
          <p:cNvSpPr>
            <a:spLocks noGrp="1" noChangeArrowheads="1"/>
          </p:cNvSpPr>
          <p:nvPr>
            <p:ph type="body" idx="1"/>
          </p:nvPr>
        </p:nvSpPr>
        <p:spPr>
          <a:xfrm>
            <a:off x="231775" y="1700213"/>
            <a:ext cx="8642350" cy="4962525"/>
          </a:xfrm>
        </p:spPr>
        <p:txBody>
          <a:bodyPr/>
          <a:lstStyle/>
          <a:p>
            <a:pPr marL="457200" indent="-457200" eaLnBrk="1" hangingPunct="1">
              <a:buFont typeface="Rockwell" panose="02060603020205020403" pitchFamily="18" charset="0"/>
              <a:buAutoNum type="alphaUcPeriod"/>
            </a:pPr>
            <a:r>
              <a:rPr lang="en-US" altLang="en-US" sz="2400"/>
              <a:t>Whenever you operate using General class frequency privileges </a:t>
            </a:r>
          </a:p>
          <a:p>
            <a:pPr marL="457200" indent="-457200" eaLnBrk="1" hangingPunct="1">
              <a:buFont typeface="Rockwell" panose="02060603020205020403" pitchFamily="18" charset="0"/>
              <a:buAutoNum type="alphaUcPeriod"/>
            </a:pPr>
            <a:endParaRPr lang="en-US" altLang="en-US" sz="2400"/>
          </a:p>
          <a:p>
            <a:pPr marL="457200" indent="-457200" eaLnBrk="1" hangingPunct="1">
              <a:buFont typeface="Rockwell" panose="02060603020205020403" pitchFamily="18" charset="0"/>
              <a:buAutoNum type="alphaUcPeriod"/>
            </a:pPr>
            <a:r>
              <a:rPr lang="en-US" altLang="en-US" sz="2400"/>
              <a:t>Whenever you operate on any amateur frequency</a:t>
            </a:r>
          </a:p>
          <a:p>
            <a:pPr marL="457200" indent="-457200" eaLnBrk="1" hangingPunct="1">
              <a:buFont typeface="Rockwell" panose="02060603020205020403" pitchFamily="18" charset="0"/>
              <a:buAutoNum type="alphaUcPeriod"/>
            </a:pPr>
            <a:endParaRPr lang="en-US" altLang="en-US" sz="2400"/>
          </a:p>
          <a:p>
            <a:pPr marL="457200" indent="-457200" eaLnBrk="1" hangingPunct="1">
              <a:buFont typeface="Rockwell" panose="02060603020205020403" pitchFamily="18" charset="0"/>
              <a:buAutoNum type="alphaUcPeriod"/>
            </a:pPr>
            <a:r>
              <a:rPr lang="en-US" altLang="en-US" sz="2400"/>
              <a:t>Whenever you operate using Technician frequency privileges </a:t>
            </a:r>
          </a:p>
          <a:p>
            <a:pPr marL="457200" indent="-457200" eaLnBrk="1" hangingPunct="1">
              <a:buFont typeface="Rockwell" panose="02060603020205020403" pitchFamily="18" charset="0"/>
              <a:buAutoNum type="alphaUcPeriod"/>
            </a:pPr>
            <a:endParaRPr lang="en-US" altLang="en-US" sz="2400"/>
          </a:p>
          <a:p>
            <a:pPr marL="457200" indent="-457200" eaLnBrk="1" hangingPunct="1">
              <a:buFont typeface="Rockwell" panose="02060603020205020403" pitchFamily="18" charset="0"/>
              <a:buAutoNum type="alphaUcPeriod"/>
            </a:pPr>
            <a:r>
              <a:rPr lang="en-US" altLang="en-US" sz="2400"/>
              <a:t>A special identifier is not required as long as your General class license application has been filed with the FCC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780165">
                                            <p:txEl>
                                              <p:pRg st="0" end="0"/>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780165">
                                            <p:txEl>
                                              <p:pRg st="0" end="0"/>
                                            </p:txEl>
                                          </p:spTgt>
                                        </p:tgtEl>
                                        <p:attrNameLst>
                                          <p:attrName>style.fontStyle</p:attrName>
                                        </p:attrNameLst>
                                      </p:cBhvr>
                                      <p:to>
                                        <p:strVal val="normal"/>
                                      </p:to>
                                    </p:set>
                                    <p:set>
                                      <p:cBhvr override="childStyle">
                                        <p:cTn id="9" dur="indefinite"/>
                                        <p:tgtEl>
                                          <p:spTgt spid="2780165">
                                            <p:txEl>
                                              <p:pRg st="0" end="0"/>
                                            </p:txEl>
                                          </p:spTgt>
                                        </p:tgtEl>
                                        <p:attrNameLst>
                                          <p:attrName>style.fontWeight</p:attrName>
                                        </p:attrNameLst>
                                      </p:cBhvr>
                                      <p:to>
                                        <p:strVal val="bold"/>
                                      </p:to>
                                    </p:set>
                                    <p:set>
                                      <p:cBhvr override="childStyle">
                                        <p:cTn id="10" dur="indefinite"/>
                                        <p:tgtEl>
                                          <p:spTgt spid="2780165">
                                            <p:txEl>
                                              <p:pRg st="0" end="0"/>
                                            </p:txEl>
                                          </p:spTgt>
                                        </p:tgtEl>
                                        <p:attrNameLst>
                                          <p:attrName>style.textDecorationUnderline</p:attrName>
                                        </p:attrNameLst>
                                      </p:cBhvr>
                                      <p:to>
                                        <p:strVal val="false"/>
                                      </p:to>
                                    </p:set>
                                  </p:childTnLst>
                                </p:cTn>
                              </p:par>
                              <p:par>
                                <p:cTn id="11" presetID="8" presetClass="emph" presetSubtype="0" fill="hold" nodeType="withEffect">
                                  <p:stCondLst>
                                    <p:cond delay="0"/>
                                  </p:stCondLst>
                                  <p:childTnLst>
                                    <p:animRot by="21600000">
                                      <p:cBhvr>
                                        <p:cTn id="12" dur="500" fill="hold"/>
                                        <p:tgtEl>
                                          <p:spTgt spid="278016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15022</TotalTime>
  <Words>778</Words>
  <Application>Microsoft Office PowerPoint</Application>
  <PresentationFormat>On-screen Show (4:3)</PresentationFormat>
  <Paragraphs>103</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Verdana</vt:lpstr>
      <vt:lpstr>Arial</vt:lpstr>
      <vt:lpstr>Rockwell</vt:lpstr>
      <vt:lpstr>Times New Roman</vt:lpstr>
      <vt:lpstr>Wingdings</vt:lpstr>
      <vt:lpstr>Tahoma</vt:lpstr>
      <vt:lpstr>StarSymbol</vt:lpstr>
      <vt:lpstr>Competition</vt:lpstr>
      <vt:lpstr>General Licensing Class</vt:lpstr>
      <vt:lpstr>Amateur Radio General Class Element 3 Course Presentation</vt:lpstr>
      <vt:lpstr>Amateur Radio General Class Element 3 Course Presentation</vt:lpstr>
      <vt:lpstr>Your Passing CSCE</vt:lpstr>
      <vt:lpstr>Your Passing CSCE</vt:lpstr>
      <vt:lpstr>Your Passing CSCE</vt:lpstr>
      <vt:lpstr>Element 3 General  Class Question Pool  </vt:lpstr>
      <vt:lpstr>G1D09 How long is a Certificate of Successful     Completion of Examination (CSCE) valid for    exam element credit?</vt:lpstr>
      <vt:lpstr>G1D06    When must you add the special identifier "AG" after your call   sign if you are a Technician Class licensee and have a CSCE   for General Class operator privileges? </vt:lpstr>
      <vt:lpstr>G1D01   Who may receive credit for the elements   represented by an expired amateur radio   license? </vt:lpstr>
      <vt:lpstr>G1D03 Which of the following band segments may you   operate on if you are a Technician Class operator    and have a CSCE for General Class privileges?</vt:lpstr>
      <vt:lpstr>G1D11 If a person has an expired FCC issued amateur   radio license of General Class or higher, what is   required before they can receive a new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Amateur Radio General Class Element 3 Course Presentation</dc:title>
  <dc:creator>K3DIO;KK0SD</dc:creator>
  <dc:description>http://www.w0wtn.org</dc:description>
  <cp:lastModifiedBy>User</cp:lastModifiedBy>
  <cp:revision>361</cp:revision>
  <dcterms:created xsi:type="dcterms:W3CDTF">2006-06-22T17:50:50Z</dcterms:created>
  <dcterms:modified xsi:type="dcterms:W3CDTF">2020-04-29T20:42:10Z</dcterms:modified>
</cp:coreProperties>
</file>