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504" r:id="rId2"/>
    <p:sldId id="256" r:id="rId3"/>
    <p:sldId id="288" r:id="rId4"/>
    <p:sldId id="1502" r:id="rId5"/>
    <p:sldId id="296" r:id="rId6"/>
    <p:sldId id="1505" r:id="rId7"/>
    <p:sldId id="1487" r:id="rId8"/>
    <p:sldId id="297" r:id="rId9"/>
    <p:sldId id="575" r:id="rId10"/>
    <p:sldId id="577" r:id="rId11"/>
    <p:sldId id="576" r:id="rId12"/>
    <p:sldId id="1339" r:id="rId13"/>
    <p:sldId id="578" r:id="rId14"/>
    <p:sldId id="1506" r:id="rId15"/>
    <p:sldId id="1338" r:id="rId16"/>
    <p:sldId id="1340" r:id="rId17"/>
    <p:sldId id="1507" r:id="rId18"/>
    <p:sldId id="579" r:id="rId19"/>
    <p:sldId id="580" r:id="rId20"/>
    <p:sldId id="58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7" autoAdjust="0"/>
    <p:restoredTop sz="94849" autoAdjust="0"/>
  </p:normalViewPr>
  <p:slideViewPr>
    <p:cSldViewPr>
      <p:cViewPr varScale="1">
        <p:scale>
          <a:sx n="74" d="100"/>
          <a:sy n="74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="" xmlns:a16="http://schemas.microsoft.com/office/drawing/2014/main" id="{B92B95A7-FCB0-405A-91DB-E4484FEF46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="" xmlns:a16="http://schemas.microsoft.com/office/drawing/2014/main" id="{7DF08F83-FAAC-4DC5-8680-5E65D07208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="" xmlns:a16="http://schemas.microsoft.com/office/drawing/2014/main" id="{6701E69C-1EB7-407D-B84A-35E11A748D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="" xmlns:a16="http://schemas.microsoft.com/office/drawing/2014/main" id="{6928BD11-6840-410F-A9A4-B239D765CE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="" xmlns:a16="http://schemas.microsoft.com/office/drawing/2014/main" id="{A6DF059B-8CF7-40E2-A1B8-0766B5F3F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654C33-D608-4E3C-9529-0FFEACD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91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C40B41-96AD-4ECC-B8D8-44CDB660910F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4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C2A8-EBE0-45D1-A68F-3E4131A91E39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BD3E-8194-495C-AA52-F727780C0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0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2148-A28D-4674-9948-0B70BDBBD88B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E44D-A152-48AE-A2A7-8CFB86999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6680-6E9D-43DB-9FA4-1F90864EF897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75C8-612C-431D-9F19-8FB16C1E5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B494-DFF8-4C51-A091-A19FDBD5559A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7039-CECC-4D77-86B3-4F36DD0E2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2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237B2-7CDD-4D85-888C-2011B13D7A03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50C7-598E-4BB3-AED2-C8597E87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7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CC60-A5B6-453D-9674-B6B01D43AB9B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5F796-F9EA-4E7A-8DB0-F1ACA02AF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BD00-5F87-497B-98A4-4FD0F1A57FD2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C84B-D078-4425-9677-77A739136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CBEAA-BEF9-4788-AF64-54201BDD50DB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C52A-7CCD-4797-8BAD-A49540218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56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60E2-6DB3-4B2C-8BEC-D4499ED2A9D1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2034-A8CC-4CCB-8F95-C4BB6EE4B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80F8-4B7A-4B0B-9037-A907F71337C8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28C-40CB-4D8C-8796-1918D81A3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9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D54E-4927-4E27-B680-068F8E1D9E7B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AFDB-651A-45DF-BC07-490B56979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1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>
            <a:extLst>
              <a:ext uri="{FF2B5EF4-FFF2-40B4-BE49-F238E27FC236}">
                <a16:creationId xmlns="" xmlns:a16="http://schemas.microsoft.com/office/drawing/2014/main" id="{E3224E5B-B55B-4D87-B927-256F4B663A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8797A95-C6C4-4B4D-A44D-557D030A297F}" type="datetime1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253957" name="Rectangle 5">
            <a:extLst>
              <a:ext uri="{FF2B5EF4-FFF2-40B4-BE49-F238E27FC236}">
                <a16:creationId xmlns="" xmlns:a16="http://schemas.microsoft.com/office/drawing/2014/main" id="{283C699E-1A2C-4D77-913B-BC61ECCD86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>
            <a:extLst>
              <a:ext uri="{FF2B5EF4-FFF2-40B4-BE49-F238E27FC236}">
                <a16:creationId xmlns="" xmlns:a16="http://schemas.microsoft.com/office/drawing/2014/main" id="{B7CBD0D0-90F3-44A5-9FF9-177D50CE74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B0EBC8-D446-4F22-AAD7-BE6DED060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8FE0AA-2BA7-4CF8-A3C7-96A1310ED77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smtClean="0"/>
              <a:t>Technician Licensing Class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438400" y="1676400"/>
            <a:ext cx="4338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About Ham Radio 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971800" y="2743200"/>
            <a:ext cx="295751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463"/>
            <a:ext cx="26670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62" y="3208562"/>
            <a:ext cx="2445338" cy="36655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200A2F-BF2B-4723-9EEF-E8D592E54A6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T1A02</a:t>
            </a:r>
            <a:r>
              <a:rPr lang="en-US" altLang="en-US" sz="3600" smtClean="0"/>
              <a:t> </a:t>
            </a:r>
            <a:r>
              <a:rPr lang="en-US" altLang="en-US" sz="3200" smtClean="0">
                <a:latin typeface="Rockwell" pitchFamily="18" charset="0"/>
              </a:rPr>
              <a:t> 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agency regulates and enforces the rules for 		the Amateur Radio Service in the United States?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4191000" cy="2514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FEMA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ITU</a:t>
            </a:r>
          </a:p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FCC</a:t>
            </a:r>
          </a:p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Homeland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80E76D-1AEE-4166-A27F-BE2DE074EAD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altLang="en-US" sz="3200" smtClean="0"/>
              <a:t>T1A01</a:t>
            </a:r>
            <a:r>
              <a:rPr lang="en-US" altLang="en-US" smtClean="0"/>
              <a:t> 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a purpose of the 			Amateur Radio Service as stated in the FCC rules 		and regulations?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696200" cy="3590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	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800" smtClean="0">
                <a:latin typeface="Times New Roman" panose="02020603050405020304" pitchFamily="18" charset="0"/>
              </a:rPr>
              <a:t> Providing personal radio communications for as many citizens as possible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	B.</a:t>
            </a:r>
            <a:r>
              <a:rPr lang="en-US" altLang="en-US" sz="2800" smtClean="0">
                <a:latin typeface="Times New Roman" panose="02020603050405020304" pitchFamily="18" charset="0"/>
              </a:rPr>
              <a:t> Providing communications for international non-profit organizations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	C.</a:t>
            </a:r>
            <a:r>
              <a:rPr lang="en-US" altLang="en-US" sz="2800" smtClean="0">
                <a:latin typeface="Times New Roman" panose="02020603050405020304" pitchFamily="18" charset="0"/>
              </a:rPr>
              <a:t> Advancing skills in the technical and communication phases of the radio art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	D.</a:t>
            </a:r>
            <a:r>
              <a:rPr lang="en-US" altLang="en-US" sz="2800" smtClean="0">
                <a:latin typeface="Times New Roman" panose="02020603050405020304" pitchFamily="18" charset="0"/>
              </a:rPr>
              <a:t> All of these choices are correct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F4FC92-6520-4209-B592-E325E046F3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altLang="en-US" sz="3200" dirty="0" smtClean="0"/>
              <a:t>T1C01</a:t>
            </a:r>
            <a:r>
              <a:rPr lang="en-US" altLang="en-US" sz="3600" dirty="0" smtClean="0"/>
              <a:t> </a:t>
            </a:r>
            <a:r>
              <a:rPr lang="en-US" altLang="en-US" sz="3200" dirty="0" smtClean="0">
                <a:latin typeface="Rockwell" pitchFamily="18" charset="0"/>
              </a:rPr>
              <a:t> </a:t>
            </a:r>
            <a:r>
              <a:rPr lang="en-US" altLang="en-US" sz="3200" dirty="0" smtClean="0">
                <a:latin typeface="Rockwell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For which licenses classes are new licenses 			currently available from the FCC</a:t>
            </a:r>
            <a:r>
              <a:rPr lang="en-US" altLang="en-US" sz="2800" dirty="0" smtClean="0">
                <a:latin typeface="Rockwell" pitchFamily="18" charset="0"/>
              </a:rPr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590800"/>
            <a:ext cx="7315200" cy="27432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Novice, Technician, General, Advanced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Technician, Technician Plus, General, Advanced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Novice, Technician Plus, General, Advanced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Technician, General, Amateur Extra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6BBCDA-2324-426A-9F00-04503F500D4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en-US" sz="3200" smtClean="0"/>
              <a:t>T1C10</a:t>
            </a:r>
            <a:r>
              <a:rPr lang="en-US" altLang="en-US" sz="3600" smtClean="0"/>
              <a:t>  	</a:t>
            </a:r>
            <a:r>
              <a:rPr lang="en-US" altLang="en-US" sz="2600" smtClean="0">
                <a:latin typeface="Times New Roman" panose="02020603050405020304" pitchFamily="18" charset="0"/>
              </a:rPr>
              <a:t>How soon after passing the examination for your first 		amateur radio license may you operate a transmitter 		on an amateur service frequency?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239000" cy="34115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Immediately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30 days after the test date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As soon as your operator/station license grant appears in the FCC’s ULS database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You must wait until you receive your license in the mail from the FCC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33E7E4-99A8-49D9-9671-3EEFA93B527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sz="3200" dirty="0" smtClean="0"/>
              <a:t>T1A05</a:t>
            </a:r>
            <a:r>
              <a:rPr lang="en-US" altLang="en-US" sz="44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What is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proof of possession of an FCC-issued 		operator/primary license grant?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399"/>
            <a:ext cx="8001000" cy="456882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400" dirty="0">
                <a:latin typeface="Times New Roman" panose="02020603050405020304" pitchFamily="18" charset="0"/>
              </a:rPr>
              <a:t>A printed operator/primary station license issued by the FCC must be displayed at the transmitter site</a:t>
            </a: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400" dirty="0">
                <a:latin typeface="Times New Roman" panose="02020603050405020304" pitchFamily="18" charset="0"/>
              </a:rPr>
              <a:t>The control operator must have an operator/primary station license in his or her possession when in control of a transmitter</a:t>
            </a: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The control operator’s operator/primary station license must appear in the FCC ULS consolidated license database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400" dirty="0">
                <a:latin typeface="Times New Roman" panose="02020603050405020304" pitchFamily="18" charset="0"/>
              </a:rPr>
              <a:t>All of these choices are correct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DA9066-8947-4572-8F5A-2B4AE75B71E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sz="3200" smtClean="0"/>
              <a:t>T1A12</a:t>
            </a:r>
            <a:r>
              <a:rPr lang="en-US" altLang="en-US" smtClean="0"/>
              <a:t> 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a permissible use of the 		Amateur Radio Service?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6962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	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800" smtClean="0">
                <a:latin typeface="Times New Roman" panose="02020603050405020304" pitchFamily="18" charset="0"/>
              </a:rPr>
              <a:t> Broadcasting music and videos to friends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	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800" smtClean="0">
                <a:latin typeface="Times New Roman" panose="02020603050405020304" pitchFamily="18" charset="0"/>
              </a:rPr>
              <a:t> Providing a way for amateur radio operators to earn additional income by using their stations to pass messages 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	C.</a:t>
            </a:r>
            <a:r>
              <a:rPr lang="en-US" altLang="en-US" sz="2800" smtClean="0">
                <a:latin typeface="Times New Roman" panose="02020603050405020304" pitchFamily="18" charset="0"/>
              </a:rPr>
              <a:t> Providing low-cost communications for start-up businesses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	D.</a:t>
            </a:r>
            <a:r>
              <a:rPr lang="en-US" altLang="en-US" sz="2800" smtClean="0">
                <a:latin typeface="Times New Roman" panose="02020603050405020304" pitchFamily="18" charset="0"/>
              </a:rPr>
              <a:t> Allowing a person to conduct radio experiments and to communicate with other licensed hams around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DFB1-6973-48ED-A601-8522261FA10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3200" smtClean="0"/>
              <a:t>T1A05</a:t>
            </a:r>
            <a:r>
              <a:rPr lang="en-US" altLang="en-US" sz="3600" smtClean="0"/>
              <a:t> </a:t>
            </a:r>
            <a:r>
              <a:rPr lang="en-US" altLang="en-US" sz="3200" smtClean="0">
                <a:latin typeface="Rockwell" pitchFamily="18" charset="0"/>
              </a:rPr>
              <a:t> 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a purpose of the 			Amateur Radio Service rules and regulations as 		defined by the FCC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209800"/>
            <a:ext cx="7086600" cy="3352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Enhancing international goodwill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Providing inexpensive communication for local emergency organizations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Training of operators in military radio operating procedures</a:t>
            </a:r>
            <a:r>
              <a:rPr lang="en-US" altLang="en-US" smtClean="0"/>
              <a:t> </a:t>
            </a:r>
            <a:endParaRPr lang="en-US" altLang="en-US" smtClean="0">
              <a:latin typeface="Rockwell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All of these choices are correct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08AACD-6AB2-47D1-8B6B-C24E620C254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55738"/>
          </a:xfrm>
        </p:spPr>
        <p:txBody>
          <a:bodyPr/>
          <a:lstStyle/>
          <a:p>
            <a:r>
              <a:rPr lang="en-US" altLang="en-US" sz="3200" dirty="0" smtClean="0"/>
              <a:t>T1A04</a:t>
            </a:r>
            <a:r>
              <a:rPr lang="en-US" altLang="en-US" sz="3600" dirty="0" smtClean="0"/>
              <a:t>   </a:t>
            </a:r>
            <a:r>
              <a:rPr lang="en-US" altLang="en-US" sz="3600" dirty="0" smtClean="0"/>
              <a:t>	</a:t>
            </a:r>
            <a:r>
              <a:rPr lang="en-US" altLang="en-US" sz="2800" dirty="0">
                <a:latin typeface="Times New Roman" panose="02020603050405020304" pitchFamily="18" charset="0"/>
              </a:rPr>
              <a:t>How many operator/primary station license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	grants </a:t>
            </a:r>
            <a:r>
              <a:rPr lang="en-US" altLang="en-US" sz="2800" dirty="0">
                <a:latin typeface="Times New Roman" panose="02020603050405020304" pitchFamily="18" charset="0"/>
              </a:rPr>
              <a:t>may be held by any one person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458200" cy="2260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One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No more than two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dirty="0">
                <a:latin typeface="Times New Roman" panose="02020603050405020304" pitchFamily="18" charset="0"/>
              </a:rPr>
              <a:t>One for each band on which the person plans to operate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dirty="0">
                <a:latin typeface="Times New Roman" panose="02020603050405020304" pitchFamily="18" charset="0"/>
              </a:rPr>
              <a:t>One for each permanent station location from which the person plans to operate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6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33E7E4-99A8-49D9-9671-3EEFA93B527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sz="3200" smtClean="0"/>
              <a:t>T1C08</a:t>
            </a:r>
            <a:r>
              <a:rPr lang="en-US" altLang="en-US" sz="44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the normal term for an FCC-issued 			primary station/operator license grant?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4343400" cy="29083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Five years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Life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Ten years	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Twenty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08AACD-6AB2-47D1-8B6B-C24E620C254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55738"/>
          </a:xfrm>
        </p:spPr>
        <p:txBody>
          <a:bodyPr/>
          <a:lstStyle/>
          <a:p>
            <a:r>
              <a:rPr lang="en-US" altLang="en-US" sz="3200" smtClean="0"/>
              <a:t>T1C09</a:t>
            </a:r>
            <a:r>
              <a:rPr lang="en-US" altLang="en-US" sz="3600" smtClean="0"/>
              <a:t>   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the grace period following the 			expiration of an amateur license within which 		the license may be renewed?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514600"/>
            <a:ext cx="3267075" cy="2260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Two years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Three years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Five years</a:t>
            </a:r>
          </a:p>
          <a:p>
            <a:pPr marL="609600" indent="-6096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Ten years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19D160-7637-46E6-A98C-67864F3EE5B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E9C8F0-71D9-47D0-8489-0C57521AEBC2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latin typeface="Rockwell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0000"/>
                </a:solidFill>
                <a:latin typeface="Rockwell" pitchFamily="18" charset="0"/>
              </a:rPr>
              <a:t>About Ham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Call 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Mind the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Tech Frequencies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Your First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Going Solo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Repeaters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Emergency!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Weak Signal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2FBA2A-A363-4630-B722-0163AFC65BA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377950"/>
          </a:xfrm>
        </p:spPr>
        <p:txBody>
          <a:bodyPr/>
          <a:lstStyle/>
          <a:p>
            <a:r>
              <a:rPr lang="en-US" altLang="en-US" sz="3200" smtClean="0"/>
              <a:t>T1C11</a:t>
            </a:r>
            <a:r>
              <a:rPr lang="en-US" altLang="en-US" sz="3600" smtClean="0"/>
              <a:t> 	</a:t>
            </a:r>
            <a:r>
              <a:rPr lang="en-US" altLang="en-US" sz="2600" smtClean="0">
                <a:latin typeface="Times New Roman" panose="02020603050405020304" pitchFamily="18" charset="0"/>
              </a:rPr>
              <a:t>If your license has expired and is still within the 		allowable grace period, may you continue to operate 		a transmitter on amateur service frequencies?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7235825" cy="3124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No, transmitting is not allowed until the ULS database shows that the license has been renewed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Yes, but only if you identify using the suffix GP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Yes, but only during authorized nets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Yes, for up to two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2FEC18-DE02-4C32-A269-8CD8DE434E0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0CCD-3A45-4C35-89ED-3CA8D8234A39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b="1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Talk to Outer Space!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Your Computer Goes Ham Digital!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Multi-Mode Radio Excitement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Run Some Interference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Electrons – Go With the Flow!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It’s the Law, per Mr. Ohm!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Picture This!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Feed Me With Some Good Coax!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Safety First!</a:t>
            </a:r>
            <a:endParaRPr lang="en-US" altLang="en-US" sz="2400" smtClean="0">
              <a:latin typeface="Rockwel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F351D9-F2C6-44C5-A7DA-6CF489B63B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34C998-333C-434F-B017-DFDE8FB11228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472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About Ham Radio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346075" lvl="1" indent="-231775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The Federal Communications Commission (FCC) makes and enforces all Amateur Radio rules in the United States.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T1A02</a:t>
            </a:r>
          </a:p>
          <a:p>
            <a:pPr marL="346075" lvl="1" indent="-231775" eaLnBrk="1" hangingPunct="1"/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346075" lvl="1" indent="-231775"/>
            <a:r>
              <a:rPr lang="en-US" altLang="en-US" dirty="0" smtClean="0">
                <a:latin typeface="Times New Roman" panose="02020603050405020304" pitchFamily="18" charset="0"/>
              </a:rPr>
              <a:t>Advancing skills in the technical and communications phases of the radio art is one purpose clearly spelled out in the FCC rules  </a:t>
            </a:r>
            <a:r>
              <a:rPr lang="en-US" altLang="en-US" sz="900" dirty="0" smtClean="0">
                <a:latin typeface="Times New Roman" panose="02020603050405020304" pitchFamily="18" charset="0"/>
              </a:rPr>
              <a:t>T1A01</a:t>
            </a:r>
          </a:p>
          <a:p>
            <a:pPr marL="346075" lvl="1" indent="-231775"/>
            <a:endParaRPr lang="en-US" altLang="en-US" sz="900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75" y="41910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B8D225-A05D-4759-BDA4-B0D3240515C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F779AE-C41C-4AAD-B1B4-CD369009D71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About Ham Radio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839200" cy="1524000"/>
          </a:xfrm>
        </p:spPr>
        <p:txBody>
          <a:bodyPr/>
          <a:lstStyle/>
          <a:p>
            <a:pPr marL="346075" lvl="1" indent="-231775" eaLnBrk="1" hangingPunct="1"/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The control operator’s operator/primary station license must appear in the FCC ULS database as proof of possession of a license.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T1A05</a:t>
            </a:r>
          </a:p>
          <a:p>
            <a:pPr marL="346075" lvl="1" indent="-231775" eaLnBrk="1" hangingPunct="1"/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lvl="3">
              <a:buSzPct val="50000"/>
              <a:buFont typeface="Wingdings" panose="05000000000000000000" pitchFamily="2" charset="2"/>
              <a:buChar char="Ø"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lvl="2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5275"/>
            <a:ext cx="580773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B8D225-A05D-4759-BDA4-B0D3240515C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F779AE-C41C-4AAD-B1B4-CD369009D71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About Ham Radio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410200"/>
          </a:xfrm>
        </p:spPr>
        <p:txBody>
          <a:bodyPr/>
          <a:lstStyle/>
          <a:p>
            <a:pPr marL="114300" lvl="1" indent="0" eaLnBrk="1" hangingPunct="1"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346075" lvl="1" indent="-231775"/>
            <a:r>
              <a:rPr lang="en-US" altLang="en-US" dirty="0" smtClean="0">
                <a:latin typeface="Times New Roman" panose="02020603050405020304" pitchFamily="18" charset="0"/>
              </a:rPr>
              <a:t>The FCC issues only three ham licenses:  </a:t>
            </a:r>
          </a:p>
          <a:p>
            <a:pPr lvl="3"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Technician </a:t>
            </a:r>
          </a:p>
          <a:p>
            <a:pPr lvl="3"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General </a:t>
            </a:r>
          </a:p>
          <a:p>
            <a:pPr lvl="3"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Amateur Extra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T1C01</a:t>
            </a:r>
          </a:p>
          <a:p>
            <a:pPr marL="346075" lvl="1" indent="-231775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346075" lvl="1" indent="-231775"/>
            <a:r>
              <a:rPr lang="en-US" altLang="en-US" dirty="0" smtClean="0">
                <a:latin typeface="Times New Roman" panose="02020603050405020304" pitchFamily="18" charset="0"/>
              </a:rPr>
              <a:t>After passing your examination for your license, as soon as your operator/station license grant appears in the FCC’s ULS database, you may operate on the air.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T1C10</a:t>
            </a:r>
          </a:p>
          <a:p>
            <a:pPr lvl="3">
              <a:buSzPct val="50000"/>
              <a:buFont typeface="Wingdings" panose="05000000000000000000" pitchFamily="2" charset="2"/>
              <a:buChar char="Ø"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lvl="2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9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757E67-ABA7-4E9E-86BB-449ED0AF17C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7206C8-3D6D-4407-B290-E1DE1E958E25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About Ham Radio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5181600" cy="4876800"/>
          </a:xfrm>
        </p:spPr>
        <p:txBody>
          <a:bodyPr/>
          <a:lstStyle/>
          <a:p>
            <a:pPr lvl="1"/>
            <a:r>
              <a:rPr lang="en-US" altLang="en-US" dirty="0" smtClean="0">
                <a:latin typeface="Times New Roman" panose="02020603050405020304" pitchFamily="18" charset="0"/>
              </a:rPr>
              <a:t>You can hold only one operator/primary station license.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T1A04</a:t>
            </a:r>
          </a:p>
          <a:p>
            <a:pPr lvl="1"/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</a:rPr>
              <a:t>Amateur station licenses </a:t>
            </a:r>
          </a:p>
          <a:p>
            <a:pPr lvl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are granted for a term of </a:t>
            </a:r>
          </a:p>
          <a:p>
            <a:pPr lvl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	10 years.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T1C08</a:t>
            </a:r>
          </a:p>
          <a:p>
            <a:pPr lvl="1">
              <a:buFontTx/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There is a 2-year grace period to renew an expired license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T1C09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00200" y="3246438"/>
            <a:ext cx="306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9779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49" y="2095500"/>
            <a:ext cx="28717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13CDFA-9FFC-4D15-9804-70E7BBA391B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EC2103-80D8-48B0-9221-F0D963BFDFCE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About Ham Radio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51816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Rockwell" pitchFamily="18" charset="0"/>
              </a:rPr>
              <a:t>With your license expired, and during the grace period, y</a:t>
            </a:r>
            <a:r>
              <a:rPr lang="en-US" altLang="en-US" dirty="0" smtClean="0">
                <a:latin typeface="Times New Roman" panose="02020603050405020304" pitchFamily="18" charset="0"/>
              </a:rPr>
              <a:t>ou are not permitted to transmit until the FCC license database shows that your license has been renewed. 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</a:rPr>
              <a:t>No transmitting during the 2-year grace period! </a:t>
            </a:r>
            <a:r>
              <a:rPr lang="en-US" altLang="en-US" sz="900" dirty="0" smtClean="0">
                <a:latin typeface="Times New Roman" panose="02020603050405020304" pitchFamily="18" charset="0"/>
              </a:rPr>
              <a:t>T1C11</a:t>
            </a:r>
          </a:p>
          <a:p>
            <a:pPr marL="465138" lvl="1" indent="-233363" eaLnBrk="1" hangingPunct="1"/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 lvl="2" eaLnBrk="1" hangingPunct="1">
              <a:buSzPct val="50000"/>
              <a:buFont typeface="Wingdings" panose="05000000000000000000" pitchFamily="2" charset="2"/>
              <a:buChar char="Ø"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429000"/>
            <a:ext cx="31670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81C475-BE3A-4B8B-B7AA-C014EA1EF4C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048000" y="3492500"/>
            <a:ext cx="295751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03475" y="1676400"/>
            <a:ext cx="430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About Ham Radio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Element 2 Technician Class Question Pool</a:t>
            </a: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88201"/>
            <a:ext cx="1981200" cy="2969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4300"/>
            <a:ext cx="2133600" cy="2933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10568</TotalTime>
  <Words>569</Words>
  <Application>Microsoft Office PowerPoint</Application>
  <PresentationFormat>On-screen Show (4:3)</PresentationFormat>
  <Paragraphs>145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Amateur Radio Technician Class Element 2 Course Presentation</vt:lpstr>
      <vt:lpstr>Amateur Radio Technician Class Element 2 Course Presentation</vt:lpstr>
      <vt:lpstr>About Ham Radio</vt:lpstr>
      <vt:lpstr>About Ham Radio</vt:lpstr>
      <vt:lpstr>About Ham Radio</vt:lpstr>
      <vt:lpstr>About Ham Radio</vt:lpstr>
      <vt:lpstr>About Ham Radio</vt:lpstr>
      <vt:lpstr>PowerPoint Presentation</vt:lpstr>
      <vt:lpstr>T1A02   Which agency regulates and enforces the rules for   the Amateur Radio Service in the United States?</vt:lpstr>
      <vt:lpstr>T1A01  Which of the following is a purpose of the    Amateur Radio Service as stated in the FCC rules   and regulations?</vt:lpstr>
      <vt:lpstr>T1C01   For which licenses classes are new licenses    currently available from the FCC?</vt:lpstr>
      <vt:lpstr>T1C10   How soon after passing the examination for your first   amateur radio license may you operate a transmitter   on an amateur service frequency? </vt:lpstr>
      <vt:lpstr>T1A05 What is proof of possession of an FCC-issued   operator/primary license grant?</vt:lpstr>
      <vt:lpstr>T1A12  Which of the following is a permissible use of the   Amateur Radio Service?</vt:lpstr>
      <vt:lpstr>T1A05   Which of the following is a purpose of the    Amateur Radio Service rules and regulations as   defined by the FCC ?</vt:lpstr>
      <vt:lpstr>T1A04    How many operator/primary station license    grants may be held by any one person? </vt:lpstr>
      <vt:lpstr>T1C08 What is the normal term for an FCC-issued    primary station/operator license grant?</vt:lpstr>
      <vt:lpstr>T1C09    What is the grace period following the    expiration of an amateur license within which   the license may be renewed?</vt:lpstr>
      <vt:lpstr>T1C11  If your license has expired and is still within the   allowable grace period, may you continue to operate   a transmitter on amateur service frequencies?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K3DIO;KK0SD</dc:creator>
  <dc:description>http://www.w0wtn.org</dc:description>
  <cp:lastModifiedBy>Mayfield, Gary</cp:lastModifiedBy>
  <cp:revision>687</cp:revision>
  <dcterms:created xsi:type="dcterms:W3CDTF">2010-12-20T18:36:09Z</dcterms:created>
  <dcterms:modified xsi:type="dcterms:W3CDTF">2020-04-08T11:59:35Z</dcterms:modified>
</cp:coreProperties>
</file>