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1503" r:id="rId2"/>
    <p:sldId id="584" r:id="rId3"/>
    <p:sldId id="585" r:id="rId4"/>
    <p:sldId id="586" r:id="rId5"/>
    <p:sldId id="587" r:id="rId6"/>
    <p:sldId id="589" r:id="rId7"/>
    <p:sldId id="1347" r:id="rId8"/>
    <p:sldId id="592" r:id="rId9"/>
    <p:sldId id="1352" r:id="rId10"/>
    <p:sldId id="1353" r:id="rId11"/>
    <p:sldId id="1354" r:id="rId12"/>
    <p:sldId id="1355" r:id="rId13"/>
    <p:sldId id="597" r:id="rId14"/>
    <p:sldId id="598" r:id="rId15"/>
    <p:sldId id="1356" r:id="rId16"/>
    <p:sldId id="1359" r:id="rId17"/>
    <p:sldId id="1360" r:id="rId18"/>
    <p:sldId id="600" r:id="rId19"/>
    <p:sldId id="603" r:id="rId20"/>
    <p:sldId id="605" r:id="rId21"/>
    <p:sldId id="606" r:id="rId22"/>
    <p:sldId id="607" r:id="rId23"/>
    <p:sldId id="609" r:id="rId24"/>
    <p:sldId id="612" r:id="rId25"/>
    <p:sldId id="611" r:id="rId26"/>
    <p:sldId id="613" r:id="rId27"/>
    <p:sldId id="608" r:id="rId28"/>
    <p:sldId id="615" r:id="rId29"/>
    <p:sldId id="602"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D7483D"/>
    <a:srgbClr val="FF00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97" autoAdjust="0"/>
    <p:restoredTop sz="94849" autoAdjust="0"/>
  </p:normalViewPr>
  <p:slideViewPr>
    <p:cSldViewPr>
      <p:cViewPr varScale="1">
        <p:scale>
          <a:sx n="88" d="100"/>
          <a:sy n="88" d="100"/>
        </p:scale>
        <p:origin x="366" y="7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4258" name="Rectangle 2">
            <a:extLst>
              <a:ext uri="{FF2B5EF4-FFF2-40B4-BE49-F238E27FC236}">
                <a16:creationId xmlns="" xmlns:a16="http://schemas.microsoft.com/office/drawing/2014/main" id="{DC00B1C3-88A8-47BC-8222-ECCF5DCF5A5E}"/>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24259" name="Rectangle 3">
            <a:extLst>
              <a:ext uri="{FF2B5EF4-FFF2-40B4-BE49-F238E27FC236}">
                <a16:creationId xmlns="" xmlns:a16="http://schemas.microsoft.com/office/drawing/2014/main" id="{543B81B7-E465-4FCF-8073-E06101FE6C41}"/>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61" name="Rectangle 5">
            <a:extLst>
              <a:ext uri="{FF2B5EF4-FFF2-40B4-BE49-F238E27FC236}">
                <a16:creationId xmlns="" xmlns:a16="http://schemas.microsoft.com/office/drawing/2014/main" id="{EE6F9B4F-BF41-4E1B-8BE3-116BBF8FB88B}"/>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4262" name="Rectangle 6">
            <a:extLst>
              <a:ext uri="{FF2B5EF4-FFF2-40B4-BE49-F238E27FC236}">
                <a16:creationId xmlns="" xmlns:a16="http://schemas.microsoft.com/office/drawing/2014/main" id="{B39FA157-3CA7-47BD-9CF1-1B8D925DE5DB}"/>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24263" name="Rectangle 7">
            <a:extLst>
              <a:ext uri="{FF2B5EF4-FFF2-40B4-BE49-F238E27FC236}">
                <a16:creationId xmlns="" xmlns:a16="http://schemas.microsoft.com/office/drawing/2014/main" id="{E39E1E81-2FEB-4F4D-A13C-CBB4C635181C}"/>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CB20C423-8886-46EE-A42F-BBCEE7F30E02}" type="slidenum">
              <a:rPr lang="en-US" altLang="en-US"/>
              <a:pPr>
                <a:defRPr/>
              </a:pPr>
              <a:t>‹#›</a:t>
            </a:fld>
            <a:endParaRPr lang="en-US" altLang="en-US"/>
          </a:p>
        </p:txBody>
      </p:sp>
    </p:spTree>
    <p:extLst>
      <p:ext uri="{BB962C8B-B14F-4D97-AF65-F5344CB8AC3E}">
        <p14:creationId xmlns:p14="http://schemas.microsoft.com/office/powerpoint/2010/main" val="24923707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9D9EBB53-325F-482E-93D2-8743FADE054D}" type="slidenum">
              <a:rPr lang="en-US" altLang="en-US"/>
              <a:pPr algn="r" eaLnBrk="1" hangingPunct="1">
                <a:spcBef>
                  <a:spcPct val="0"/>
                </a:spcBef>
              </a:pPr>
              <a:t>1</a:t>
            </a:fld>
            <a:endParaRPr lang="en-US" altLang="en-US"/>
          </a:p>
        </p:txBody>
      </p:sp>
      <p:sp>
        <p:nvSpPr>
          <p:cNvPr id="4099" name="Text Box 2"/>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p:spPr>
        <p:txBody>
          <a:bodyPr wrap="none" anchor="ct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US" altLang="en-US" sz="1800">
              <a:latin typeface="Verdana" panose="020B0604030504040204" pitchFamily="34" charset="0"/>
            </a:endParaRPr>
          </a:p>
        </p:txBody>
      </p:sp>
      <p:sp>
        <p:nvSpPr>
          <p:cNvPr id="4100" name="Rectangle 3"/>
          <p:cNvSpPr>
            <a:spLocks noGrp="1" noChangeArrowheads="1"/>
          </p:cNvSpPr>
          <p:nvPr>
            <p:ph type="body"/>
          </p:nvPr>
        </p:nvSpPr>
        <p:spPr>
          <a:xfrm>
            <a:off x="914400" y="4343400"/>
            <a:ext cx="5026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196167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1150938" y="692150"/>
            <a:ext cx="4556125" cy="34163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611371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A8B7715A-7299-4DBD-8F04-2D8A958ED8D3}"/>
              </a:ext>
            </a:extLst>
          </p:cNvPr>
          <p:cNvSpPr>
            <a:spLocks noGrp="1" noChangeArrowheads="1"/>
          </p:cNvSpPr>
          <p:nvPr>
            <p:ph type="dt" sz="half" idx="10"/>
          </p:nvPr>
        </p:nvSpPr>
        <p:spPr>
          <a:ln/>
        </p:spPr>
        <p:txBody>
          <a:bodyPr/>
          <a:lstStyle>
            <a:lvl1pPr>
              <a:defRPr/>
            </a:lvl1pPr>
          </a:lstStyle>
          <a:p>
            <a:pPr>
              <a:defRPr/>
            </a:pPr>
            <a:fld id="{59F82283-65B8-413D-B984-41C74EDAC189}" type="datetime1">
              <a:rPr lang="en-US"/>
              <a:pPr>
                <a:defRPr/>
              </a:pPr>
              <a:t>4/13/2020</a:t>
            </a:fld>
            <a:endParaRPr lang="en-US" dirty="0"/>
          </a:p>
        </p:txBody>
      </p:sp>
      <p:sp>
        <p:nvSpPr>
          <p:cNvPr id="5" name="Rectangle 5">
            <a:extLst>
              <a:ext uri="{FF2B5EF4-FFF2-40B4-BE49-F238E27FC236}">
                <a16:creationId xmlns="" xmlns:a16="http://schemas.microsoft.com/office/drawing/2014/main" id="{CC9A2D34-1D32-475B-9B31-AD5AA5FB53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6BA22A88-D332-4EB4-9D1F-B6C476C8FA6E}"/>
              </a:ext>
            </a:extLst>
          </p:cNvPr>
          <p:cNvSpPr>
            <a:spLocks noGrp="1" noChangeArrowheads="1"/>
          </p:cNvSpPr>
          <p:nvPr>
            <p:ph type="sldNum" sz="quarter" idx="12"/>
          </p:nvPr>
        </p:nvSpPr>
        <p:spPr>
          <a:ln/>
        </p:spPr>
        <p:txBody>
          <a:bodyPr/>
          <a:lstStyle>
            <a:lvl1pPr>
              <a:defRPr/>
            </a:lvl1pPr>
          </a:lstStyle>
          <a:p>
            <a:pPr>
              <a:defRPr/>
            </a:pPr>
            <a:fld id="{DC9E6937-CF26-4F38-B669-7692D51D9D4F}" type="slidenum">
              <a:rPr lang="en-US" altLang="en-US"/>
              <a:pPr>
                <a:defRPr/>
              </a:pPr>
              <a:t>‹#›</a:t>
            </a:fld>
            <a:endParaRPr lang="en-US" altLang="en-US"/>
          </a:p>
        </p:txBody>
      </p:sp>
    </p:spTree>
    <p:extLst>
      <p:ext uri="{BB962C8B-B14F-4D97-AF65-F5344CB8AC3E}">
        <p14:creationId xmlns:p14="http://schemas.microsoft.com/office/powerpoint/2010/main" val="1026678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260350"/>
            <a:ext cx="2160587" cy="64087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0825" y="260350"/>
            <a:ext cx="6329363" cy="64087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A8B7715A-7299-4DBD-8F04-2D8A958ED8D3}"/>
              </a:ext>
            </a:extLst>
          </p:cNvPr>
          <p:cNvSpPr>
            <a:spLocks noGrp="1" noChangeArrowheads="1"/>
          </p:cNvSpPr>
          <p:nvPr>
            <p:ph type="dt" sz="half" idx="10"/>
          </p:nvPr>
        </p:nvSpPr>
        <p:spPr>
          <a:ln/>
        </p:spPr>
        <p:txBody>
          <a:bodyPr/>
          <a:lstStyle>
            <a:lvl1pPr>
              <a:defRPr/>
            </a:lvl1pPr>
          </a:lstStyle>
          <a:p>
            <a:pPr>
              <a:defRPr/>
            </a:pPr>
            <a:fld id="{77F4675B-AC0A-4003-AF53-2B4A43BC5A1B}" type="datetime1">
              <a:rPr lang="en-US"/>
              <a:pPr>
                <a:defRPr/>
              </a:pPr>
              <a:t>4/13/2020</a:t>
            </a:fld>
            <a:endParaRPr lang="en-US" dirty="0"/>
          </a:p>
        </p:txBody>
      </p:sp>
      <p:sp>
        <p:nvSpPr>
          <p:cNvPr id="5" name="Rectangle 5">
            <a:extLst>
              <a:ext uri="{FF2B5EF4-FFF2-40B4-BE49-F238E27FC236}">
                <a16:creationId xmlns="" xmlns:a16="http://schemas.microsoft.com/office/drawing/2014/main" id="{CC9A2D34-1D32-475B-9B31-AD5AA5FB53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6BA22A88-D332-4EB4-9D1F-B6C476C8FA6E}"/>
              </a:ext>
            </a:extLst>
          </p:cNvPr>
          <p:cNvSpPr>
            <a:spLocks noGrp="1" noChangeArrowheads="1"/>
          </p:cNvSpPr>
          <p:nvPr>
            <p:ph type="sldNum" sz="quarter" idx="12"/>
          </p:nvPr>
        </p:nvSpPr>
        <p:spPr>
          <a:ln/>
        </p:spPr>
        <p:txBody>
          <a:bodyPr/>
          <a:lstStyle>
            <a:lvl1pPr>
              <a:defRPr/>
            </a:lvl1pPr>
          </a:lstStyle>
          <a:p>
            <a:pPr>
              <a:defRPr/>
            </a:pPr>
            <a:fld id="{96DC2485-8801-459A-9AA2-D306F2263E26}" type="slidenum">
              <a:rPr lang="en-US" altLang="en-US"/>
              <a:pPr>
                <a:defRPr/>
              </a:pPr>
              <a:t>‹#›</a:t>
            </a:fld>
            <a:endParaRPr lang="en-US" altLang="en-US"/>
          </a:p>
        </p:txBody>
      </p:sp>
    </p:spTree>
    <p:extLst>
      <p:ext uri="{BB962C8B-B14F-4D97-AF65-F5344CB8AC3E}">
        <p14:creationId xmlns:p14="http://schemas.microsoft.com/office/powerpoint/2010/main" val="1151104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260350"/>
            <a:ext cx="8642350" cy="868363"/>
          </a:xfrm>
        </p:spPr>
        <p:txBody>
          <a:bodyPr/>
          <a:lstStyle/>
          <a:p>
            <a:r>
              <a:rPr lang="en-US"/>
              <a:t>Click to edit Master title style</a:t>
            </a:r>
          </a:p>
        </p:txBody>
      </p:sp>
      <p:sp>
        <p:nvSpPr>
          <p:cNvPr id="3" name="Text Placeholder 2"/>
          <p:cNvSpPr>
            <a:spLocks noGrp="1"/>
          </p:cNvSpPr>
          <p:nvPr>
            <p:ph type="body" sz="half" idx="1"/>
          </p:nvPr>
        </p:nvSpPr>
        <p:spPr>
          <a:xfrm>
            <a:off x="250825" y="1706563"/>
            <a:ext cx="4244975" cy="4962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06563"/>
            <a:ext cx="4244975" cy="4962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 xmlns:a16="http://schemas.microsoft.com/office/drawing/2014/main" id="{A8B7715A-7299-4DBD-8F04-2D8A958ED8D3}"/>
              </a:ext>
            </a:extLst>
          </p:cNvPr>
          <p:cNvSpPr>
            <a:spLocks noGrp="1" noChangeArrowheads="1"/>
          </p:cNvSpPr>
          <p:nvPr>
            <p:ph type="dt" sz="half" idx="10"/>
          </p:nvPr>
        </p:nvSpPr>
        <p:spPr>
          <a:ln/>
        </p:spPr>
        <p:txBody>
          <a:bodyPr/>
          <a:lstStyle>
            <a:lvl1pPr>
              <a:defRPr/>
            </a:lvl1pPr>
          </a:lstStyle>
          <a:p>
            <a:pPr>
              <a:defRPr/>
            </a:pPr>
            <a:fld id="{14309BC2-C7A4-404A-87BB-F2508A53C50A}" type="datetime1">
              <a:rPr lang="en-US"/>
              <a:pPr>
                <a:defRPr/>
              </a:pPr>
              <a:t>4/13/2020</a:t>
            </a:fld>
            <a:endParaRPr lang="en-US" dirty="0"/>
          </a:p>
        </p:txBody>
      </p:sp>
      <p:sp>
        <p:nvSpPr>
          <p:cNvPr id="6" name="Rectangle 5">
            <a:extLst>
              <a:ext uri="{FF2B5EF4-FFF2-40B4-BE49-F238E27FC236}">
                <a16:creationId xmlns="" xmlns:a16="http://schemas.microsoft.com/office/drawing/2014/main" id="{CC9A2D34-1D32-475B-9B31-AD5AA5FB53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 xmlns:a16="http://schemas.microsoft.com/office/drawing/2014/main" id="{6BA22A88-D332-4EB4-9D1F-B6C476C8FA6E}"/>
              </a:ext>
            </a:extLst>
          </p:cNvPr>
          <p:cNvSpPr>
            <a:spLocks noGrp="1" noChangeArrowheads="1"/>
          </p:cNvSpPr>
          <p:nvPr>
            <p:ph type="sldNum" sz="quarter" idx="12"/>
          </p:nvPr>
        </p:nvSpPr>
        <p:spPr>
          <a:ln/>
        </p:spPr>
        <p:txBody>
          <a:bodyPr/>
          <a:lstStyle>
            <a:lvl1pPr>
              <a:defRPr/>
            </a:lvl1pPr>
          </a:lstStyle>
          <a:p>
            <a:pPr>
              <a:defRPr/>
            </a:pPr>
            <a:fld id="{3D45DBB9-F126-4F2D-AB27-0164B32FED87}" type="slidenum">
              <a:rPr lang="en-US" altLang="en-US"/>
              <a:pPr>
                <a:defRPr/>
              </a:pPr>
              <a:t>‹#›</a:t>
            </a:fld>
            <a:endParaRPr lang="en-US" altLang="en-US"/>
          </a:p>
        </p:txBody>
      </p:sp>
    </p:spTree>
    <p:extLst>
      <p:ext uri="{BB962C8B-B14F-4D97-AF65-F5344CB8AC3E}">
        <p14:creationId xmlns:p14="http://schemas.microsoft.com/office/powerpoint/2010/main" val="2085448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 xmlns:a16="http://schemas.microsoft.com/office/drawing/2014/main" id="{A8B7715A-7299-4DBD-8F04-2D8A958ED8D3}"/>
              </a:ext>
            </a:extLst>
          </p:cNvPr>
          <p:cNvSpPr>
            <a:spLocks noGrp="1" noChangeArrowheads="1"/>
          </p:cNvSpPr>
          <p:nvPr>
            <p:ph type="dt" sz="half" idx="10"/>
          </p:nvPr>
        </p:nvSpPr>
        <p:spPr>
          <a:ln/>
        </p:spPr>
        <p:txBody>
          <a:bodyPr/>
          <a:lstStyle>
            <a:lvl1pPr>
              <a:defRPr/>
            </a:lvl1pPr>
          </a:lstStyle>
          <a:p>
            <a:pPr>
              <a:defRPr/>
            </a:pPr>
            <a:fld id="{1AE4FC1A-85F8-469A-A471-69BF692D8436}" type="datetime1">
              <a:rPr lang="en-US"/>
              <a:pPr>
                <a:defRPr/>
              </a:pPr>
              <a:t>4/13/2020</a:t>
            </a:fld>
            <a:endParaRPr lang="en-US" dirty="0"/>
          </a:p>
        </p:txBody>
      </p:sp>
      <p:sp>
        <p:nvSpPr>
          <p:cNvPr id="5" name="Rectangle 5">
            <a:extLst>
              <a:ext uri="{FF2B5EF4-FFF2-40B4-BE49-F238E27FC236}">
                <a16:creationId xmlns="" xmlns:a16="http://schemas.microsoft.com/office/drawing/2014/main" id="{CC9A2D34-1D32-475B-9B31-AD5AA5FB53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6BA22A88-D332-4EB4-9D1F-B6C476C8FA6E}"/>
              </a:ext>
            </a:extLst>
          </p:cNvPr>
          <p:cNvSpPr>
            <a:spLocks noGrp="1" noChangeArrowheads="1"/>
          </p:cNvSpPr>
          <p:nvPr>
            <p:ph type="sldNum" sz="quarter" idx="12"/>
          </p:nvPr>
        </p:nvSpPr>
        <p:spPr>
          <a:ln/>
        </p:spPr>
        <p:txBody>
          <a:bodyPr/>
          <a:lstStyle>
            <a:lvl1pPr>
              <a:defRPr/>
            </a:lvl1pPr>
          </a:lstStyle>
          <a:p>
            <a:pPr>
              <a:defRPr/>
            </a:pPr>
            <a:fld id="{08B0CD13-099E-4F00-BCF0-10E3658C5337}" type="slidenum">
              <a:rPr lang="en-US" altLang="en-US"/>
              <a:pPr>
                <a:defRPr/>
              </a:pPr>
              <a:t>‹#›</a:t>
            </a:fld>
            <a:endParaRPr lang="en-US" altLang="en-US"/>
          </a:p>
        </p:txBody>
      </p:sp>
    </p:spTree>
    <p:extLst>
      <p:ext uri="{BB962C8B-B14F-4D97-AF65-F5344CB8AC3E}">
        <p14:creationId xmlns:p14="http://schemas.microsoft.com/office/powerpoint/2010/main" val="1105316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0825" y="1706563"/>
            <a:ext cx="4244975" cy="4962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06563"/>
            <a:ext cx="4244975" cy="4962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 xmlns:a16="http://schemas.microsoft.com/office/drawing/2014/main" id="{A8B7715A-7299-4DBD-8F04-2D8A958ED8D3}"/>
              </a:ext>
            </a:extLst>
          </p:cNvPr>
          <p:cNvSpPr>
            <a:spLocks noGrp="1" noChangeArrowheads="1"/>
          </p:cNvSpPr>
          <p:nvPr>
            <p:ph type="dt" sz="half" idx="10"/>
          </p:nvPr>
        </p:nvSpPr>
        <p:spPr>
          <a:ln/>
        </p:spPr>
        <p:txBody>
          <a:bodyPr/>
          <a:lstStyle>
            <a:lvl1pPr>
              <a:defRPr/>
            </a:lvl1pPr>
          </a:lstStyle>
          <a:p>
            <a:pPr>
              <a:defRPr/>
            </a:pPr>
            <a:fld id="{081BF24B-0C3C-4911-AFC7-5EEFFD088BD7}" type="datetime1">
              <a:rPr lang="en-US"/>
              <a:pPr>
                <a:defRPr/>
              </a:pPr>
              <a:t>4/13/2020</a:t>
            </a:fld>
            <a:endParaRPr lang="en-US" dirty="0"/>
          </a:p>
        </p:txBody>
      </p:sp>
      <p:sp>
        <p:nvSpPr>
          <p:cNvPr id="6" name="Rectangle 5">
            <a:extLst>
              <a:ext uri="{FF2B5EF4-FFF2-40B4-BE49-F238E27FC236}">
                <a16:creationId xmlns="" xmlns:a16="http://schemas.microsoft.com/office/drawing/2014/main" id="{CC9A2D34-1D32-475B-9B31-AD5AA5FB53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 xmlns:a16="http://schemas.microsoft.com/office/drawing/2014/main" id="{6BA22A88-D332-4EB4-9D1F-B6C476C8FA6E}"/>
              </a:ext>
            </a:extLst>
          </p:cNvPr>
          <p:cNvSpPr>
            <a:spLocks noGrp="1" noChangeArrowheads="1"/>
          </p:cNvSpPr>
          <p:nvPr>
            <p:ph type="sldNum" sz="quarter" idx="12"/>
          </p:nvPr>
        </p:nvSpPr>
        <p:spPr>
          <a:ln/>
        </p:spPr>
        <p:txBody>
          <a:bodyPr/>
          <a:lstStyle>
            <a:lvl1pPr>
              <a:defRPr/>
            </a:lvl1pPr>
          </a:lstStyle>
          <a:p>
            <a:pPr>
              <a:defRPr/>
            </a:pPr>
            <a:fld id="{3D809FB0-EDE0-4C8E-AB7E-CB4EBBB7A174}" type="slidenum">
              <a:rPr lang="en-US" altLang="en-US"/>
              <a:pPr>
                <a:defRPr/>
              </a:pPr>
              <a:t>‹#›</a:t>
            </a:fld>
            <a:endParaRPr lang="en-US" altLang="en-US"/>
          </a:p>
        </p:txBody>
      </p:sp>
    </p:spTree>
    <p:extLst>
      <p:ext uri="{BB962C8B-B14F-4D97-AF65-F5344CB8AC3E}">
        <p14:creationId xmlns:p14="http://schemas.microsoft.com/office/powerpoint/2010/main" val="3129100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 xmlns:a16="http://schemas.microsoft.com/office/drawing/2014/main" id="{A8B7715A-7299-4DBD-8F04-2D8A958ED8D3}"/>
              </a:ext>
            </a:extLst>
          </p:cNvPr>
          <p:cNvSpPr>
            <a:spLocks noGrp="1" noChangeArrowheads="1"/>
          </p:cNvSpPr>
          <p:nvPr>
            <p:ph type="dt" sz="half" idx="10"/>
          </p:nvPr>
        </p:nvSpPr>
        <p:spPr>
          <a:ln/>
        </p:spPr>
        <p:txBody>
          <a:bodyPr/>
          <a:lstStyle>
            <a:lvl1pPr>
              <a:defRPr/>
            </a:lvl1pPr>
          </a:lstStyle>
          <a:p>
            <a:pPr>
              <a:defRPr/>
            </a:pPr>
            <a:fld id="{FC77BDBA-8749-493A-967A-E7B3818005CA}" type="datetime1">
              <a:rPr lang="en-US"/>
              <a:pPr>
                <a:defRPr/>
              </a:pPr>
              <a:t>4/13/2020</a:t>
            </a:fld>
            <a:endParaRPr lang="en-US" dirty="0"/>
          </a:p>
        </p:txBody>
      </p:sp>
      <p:sp>
        <p:nvSpPr>
          <p:cNvPr id="8" name="Rectangle 5">
            <a:extLst>
              <a:ext uri="{FF2B5EF4-FFF2-40B4-BE49-F238E27FC236}">
                <a16:creationId xmlns="" xmlns:a16="http://schemas.microsoft.com/office/drawing/2014/main" id="{CC9A2D34-1D32-475B-9B31-AD5AA5FB53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 xmlns:a16="http://schemas.microsoft.com/office/drawing/2014/main" id="{6BA22A88-D332-4EB4-9D1F-B6C476C8FA6E}"/>
              </a:ext>
            </a:extLst>
          </p:cNvPr>
          <p:cNvSpPr>
            <a:spLocks noGrp="1" noChangeArrowheads="1"/>
          </p:cNvSpPr>
          <p:nvPr>
            <p:ph type="sldNum" sz="quarter" idx="12"/>
          </p:nvPr>
        </p:nvSpPr>
        <p:spPr>
          <a:ln/>
        </p:spPr>
        <p:txBody>
          <a:bodyPr/>
          <a:lstStyle>
            <a:lvl1pPr>
              <a:defRPr/>
            </a:lvl1pPr>
          </a:lstStyle>
          <a:p>
            <a:pPr>
              <a:defRPr/>
            </a:pPr>
            <a:fld id="{D17B50C1-F26E-4380-B45B-7FE5150160E8}" type="slidenum">
              <a:rPr lang="en-US" altLang="en-US"/>
              <a:pPr>
                <a:defRPr/>
              </a:pPr>
              <a:t>‹#›</a:t>
            </a:fld>
            <a:endParaRPr lang="en-US" altLang="en-US"/>
          </a:p>
        </p:txBody>
      </p:sp>
    </p:spTree>
    <p:extLst>
      <p:ext uri="{BB962C8B-B14F-4D97-AF65-F5344CB8AC3E}">
        <p14:creationId xmlns:p14="http://schemas.microsoft.com/office/powerpoint/2010/main" val="1760884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 xmlns:a16="http://schemas.microsoft.com/office/drawing/2014/main" id="{A8B7715A-7299-4DBD-8F04-2D8A958ED8D3}"/>
              </a:ext>
            </a:extLst>
          </p:cNvPr>
          <p:cNvSpPr>
            <a:spLocks noGrp="1" noChangeArrowheads="1"/>
          </p:cNvSpPr>
          <p:nvPr>
            <p:ph type="dt" sz="half" idx="10"/>
          </p:nvPr>
        </p:nvSpPr>
        <p:spPr>
          <a:ln/>
        </p:spPr>
        <p:txBody>
          <a:bodyPr/>
          <a:lstStyle>
            <a:lvl1pPr>
              <a:defRPr/>
            </a:lvl1pPr>
          </a:lstStyle>
          <a:p>
            <a:pPr>
              <a:defRPr/>
            </a:pPr>
            <a:fld id="{55EC3423-235A-44AC-BA25-FE66DBD3FE3A}" type="datetime1">
              <a:rPr lang="en-US"/>
              <a:pPr>
                <a:defRPr/>
              </a:pPr>
              <a:t>4/13/2020</a:t>
            </a:fld>
            <a:endParaRPr lang="en-US" dirty="0"/>
          </a:p>
        </p:txBody>
      </p:sp>
      <p:sp>
        <p:nvSpPr>
          <p:cNvPr id="4" name="Rectangle 5">
            <a:extLst>
              <a:ext uri="{FF2B5EF4-FFF2-40B4-BE49-F238E27FC236}">
                <a16:creationId xmlns="" xmlns:a16="http://schemas.microsoft.com/office/drawing/2014/main" id="{CC9A2D34-1D32-475B-9B31-AD5AA5FB53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 xmlns:a16="http://schemas.microsoft.com/office/drawing/2014/main" id="{6BA22A88-D332-4EB4-9D1F-B6C476C8FA6E}"/>
              </a:ext>
            </a:extLst>
          </p:cNvPr>
          <p:cNvSpPr>
            <a:spLocks noGrp="1" noChangeArrowheads="1"/>
          </p:cNvSpPr>
          <p:nvPr>
            <p:ph type="sldNum" sz="quarter" idx="12"/>
          </p:nvPr>
        </p:nvSpPr>
        <p:spPr>
          <a:ln/>
        </p:spPr>
        <p:txBody>
          <a:bodyPr/>
          <a:lstStyle>
            <a:lvl1pPr>
              <a:defRPr/>
            </a:lvl1pPr>
          </a:lstStyle>
          <a:p>
            <a:pPr>
              <a:defRPr/>
            </a:pPr>
            <a:fld id="{91804696-E452-4E3A-83DE-2B5BE1FC7926}" type="slidenum">
              <a:rPr lang="en-US" altLang="en-US"/>
              <a:pPr>
                <a:defRPr/>
              </a:pPr>
              <a:t>‹#›</a:t>
            </a:fld>
            <a:endParaRPr lang="en-US" altLang="en-US"/>
          </a:p>
        </p:txBody>
      </p:sp>
    </p:spTree>
    <p:extLst>
      <p:ext uri="{BB962C8B-B14F-4D97-AF65-F5344CB8AC3E}">
        <p14:creationId xmlns:p14="http://schemas.microsoft.com/office/powerpoint/2010/main" val="3764365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A8B7715A-7299-4DBD-8F04-2D8A958ED8D3}"/>
              </a:ext>
            </a:extLst>
          </p:cNvPr>
          <p:cNvSpPr>
            <a:spLocks noGrp="1" noChangeArrowheads="1"/>
          </p:cNvSpPr>
          <p:nvPr>
            <p:ph type="dt" sz="half" idx="10"/>
          </p:nvPr>
        </p:nvSpPr>
        <p:spPr>
          <a:ln/>
        </p:spPr>
        <p:txBody>
          <a:bodyPr/>
          <a:lstStyle>
            <a:lvl1pPr>
              <a:defRPr/>
            </a:lvl1pPr>
          </a:lstStyle>
          <a:p>
            <a:pPr>
              <a:defRPr/>
            </a:pPr>
            <a:fld id="{1598DD79-8DDD-4E8D-97DF-F1A9F964A7AE}" type="datetime1">
              <a:rPr lang="en-US"/>
              <a:pPr>
                <a:defRPr/>
              </a:pPr>
              <a:t>4/13/2020</a:t>
            </a:fld>
            <a:endParaRPr lang="en-US" dirty="0"/>
          </a:p>
        </p:txBody>
      </p:sp>
      <p:sp>
        <p:nvSpPr>
          <p:cNvPr id="3" name="Rectangle 5">
            <a:extLst>
              <a:ext uri="{FF2B5EF4-FFF2-40B4-BE49-F238E27FC236}">
                <a16:creationId xmlns="" xmlns:a16="http://schemas.microsoft.com/office/drawing/2014/main" id="{CC9A2D34-1D32-475B-9B31-AD5AA5FB53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 xmlns:a16="http://schemas.microsoft.com/office/drawing/2014/main" id="{6BA22A88-D332-4EB4-9D1F-B6C476C8FA6E}"/>
              </a:ext>
            </a:extLst>
          </p:cNvPr>
          <p:cNvSpPr>
            <a:spLocks noGrp="1" noChangeArrowheads="1"/>
          </p:cNvSpPr>
          <p:nvPr>
            <p:ph type="sldNum" sz="quarter" idx="12"/>
          </p:nvPr>
        </p:nvSpPr>
        <p:spPr>
          <a:ln/>
        </p:spPr>
        <p:txBody>
          <a:bodyPr/>
          <a:lstStyle>
            <a:lvl1pPr>
              <a:defRPr/>
            </a:lvl1pPr>
          </a:lstStyle>
          <a:p>
            <a:pPr>
              <a:defRPr/>
            </a:pPr>
            <a:fld id="{F97923E3-E23E-4BCE-A7D6-F20079488C7E}" type="slidenum">
              <a:rPr lang="en-US" altLang="en-US"/>
              <a:pPr>
                <a:defRPr/>
              </a:pPr>
              <a:t>‹#›</a:t>
            </a:fld>
            <a:endParaRPr lang="en-US" altLang="en-US"/>
          </a:p>
        </p:txBody>
      </p:sp>
    </p:spTree>
    <p:extLst>
      <p:ext uri="{BB962C8B-B14F-4D97-AF65-F5344CB8AC3E}">
        <p14:creationId xmlns:p14="http://schemas.microsoft.com/office/powerpoint/2010/main" val="2354906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 xmlns:a16="http://schemas.microsoft.com/office/drawing/2014/main" id="{A8B7715A-7299-4DBD-8F04-2D8A958ED8D3}"/>
              </a:ext>
            </a:extLst>
          </p:cNvPr>
          <p:cNvSpPr>
            <a:spLocks noGrp="1" noChangeArrowheads="1"/>
          </p:cNvSpPr>
          <p:nvPr>
            <p:ph type="dt" sz="half" idx="10"/>
          </p:nvPr>
        </p:nvSpPr>
        <p:spPr>
          <a:ln/>
        </p:spPr>
        <p:txBody>
          <a:bodyPr/>
          <a:lstStyle>
            <a:lvl1pPr>
              <a:defRPr/>
            </a:lvl1pPr>
          </a:lstStyle>
          <a:p>
            <a:pPr>
              <a:defRPr/>
            </a:pPr>
            <a:fld id="{5B13E758-5398-4B94-A72A-417D363D3EC8}" type="datetime1">
              <a:rPr lang="en-US"/>
              <a:pPr>
                <a:defRPr/>
              </a:pPr>
              <a:t>4/13/2020</a:t>
            </a:fld>
            <a:endParaRPr lang="en-US" dirty="0"/>
          </a:p>
        </p:txBody>
      </p:sp>
      <p:sp>
        <p:nvSpPr>
          <p:cNvPr id="6" name="Rectangle 5">
            <a:extLst>
              <a:ext uri="{FF2B5EF4-FFF2-40B4-BE49-F238E27FC236}">
                <a16:creationId xmlns="" xmlns:a16="http://schemas.microsoft.com/office/drawing/2014/main" id="{CC9A2D34-1D32-475B-9B31-AD5AA5FB53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 xmlns:a16="http://schemas.microsoft.com/office/drawing/2014/main" id="{6BA22A88-D332-4EB4-9D1F-B6C476C8FA6E}"/>
              </a:ext>
            </a:extLst>
          </p:cNvPr>
          <p:cNvSpPr>
            <a:spLocks noGrp="1" noChangeArrowheads="1"/>
          </p:cNvSpPr>
          <p:nvPr>
            <p:ph type="sldNum" sz="quarter" idx="12"/>
          </p:nvPr>
        </p:nvSpPr>
        <p:spPr>
          <a:ln/>
        </p:spPr>
        <p:txBody>
          <a:bodyPr/>
          <a:lstStyle>
            <a:lvl1pPr>
              <a:defRPr/>
            </a:lvl1pPr>
          </a:lstStyle>
          <a:p>
            <a:pPr>
              <a:defRPr/>
            </a:pPr>
            <a:fld id="{51E0131B-583E-48E0-B6FC-FEB80A415D5B}" type="slidenum">
              <a:rPr lang="en-US" altLang="en-US"/>
              <a:pPr>
                <a:defRPr/>
              </a:pPr>
              <a:t>‹#›</a:t>
            </a:fld>
            <a:endParaRPr lang="en-US" altLang="en-US"/>
          </a:p>
        </p:txBody>
      </p:sp>
    </p:spTree>
    <p:extLst>
      <p:ext uri="{BB962C8B-B14F-4D97-AF65-F5344CB8AC3E}">
        <p14:creationId xmlns:p14="http://schemas.microsoft.com/office/powerpoint/2010/main" val="906230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 xmlns:a16="http://schemas.microsoft.com/office/drawing/2014/main" id="{A8B7715A-7299-4DBD-8F04-2D8A958ED8D3}"/>
              </a:ext>
            </a:extLst>
          </p:cNvPr>
          <p:cNvSpPr>
            <a:spLocks noGrp="1" noChangeArrowheads="1"/>
          </p:cNvSpPr>
          <p:nvPr>
            <p:ph type="dt" sz="half" idx="10"/>
          </p:nvPr>
        </p:nvSpPr>
        <p:spPr>
          <a:ln/>
        </p:spPr>
        <p:txBody>
          <a:bodyPr/>
          <a:lstStyle>
            <a:lvl1pPr>
              <a:defRPr/>
            </a:lvl1pPr>
          </a:lstStyle>
          <a:p>
            <a:pPr>
              <a:defRPr/>
            </a:pPr>
            <a:fld id="{6128CF6D-E8F2-4083-9A67-3D886EE6A872}" type="datetime1">
              <a:rPr lang="en-US"/>
              <a:pPr>
                <a:defRPr/>
              </a:pPr>
              <a:t>4/13/2020</a:t>
            </a:fld>
            <a:endParaRPr lang="en-US" dirty="0"/>
          </a:p>
        </p:txBody>
      </p:sp>
      <p:sp>
        <p:nvSpPr>
          <p:cNvPr id="6" name="Rectangle 5">
            <a:extLst>
              <a:ext uri="{FF2B5EF4-FFF2-40B4-BE49-F238E27FC236}">
                <a16:creationId xmlns="" xmlns:a16="http://schemas.microsoft.com/office/drawing/2014/main" id="{CC9A2D34-1D32-475B-9B31-AD5AA5FB53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 xmlns:a16="http://schemas.microsoft.com/office/drawing/2014/main" id="{6BA22A88-D332-4EB4-9D1F-B6C476C8FA6E}"/>
              </a:ext>
            </a:extLst>
          </p:cNvPr>
          <p:cNvSpPr>
            <a:spLocks noGrp="1" noChangeArrowheads="1"/>
          </p:cNvSpPr>
          <p:nvPr>
            <p:ph type="sldNum" sz="quarter" idx="12"/>
          </p:nvPr>
        </p:nvSpPr>
        <p:spPr>
          <a:ln/>
        </p:spPr>
        <p:txBody>
          <a:bodyPr/>
          <a:lstStyle>
            <a:lvl1pPr>
              <a:defRPr/>
            </a:lvl1pPr>
          </a:lstStyle>
          <a:p>
            <a:pPr>
              <a:defRPr/>
            </a:pPr>
            <a:fld id="{D110D00F-861A-4637-A28E-181DCE8CD905}" type="slidenum">
              <a:rPr lang="en-US" altLang="en-US"/>
              <a:pPr>
                <a:defRPr/>
              </a:pPr>
              <a:t>‹#›</a:t>
            </a:fld>
            <a:endParaRPr lang="en-US" altLang="en-US"/>
          </a:p>
        </p:txBody>
      </p:sp>
    </p:spTree>
    <p:extLst>
      <p:ext uri="{BB962C8B-B14F-4D97-AF65-F5344CB8AC3E}">
        <p14:creationId xmlns:p14="http://schemas.microsoft.com/office/powerpoint/2010/main" val="4275337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A8B7715A-7299-4DBD-8F04-2D8A958ED8D3}"/>
              </a:ext>
            </a:extLst>
          </p:cNvPr>
          <p:cNvSpPr>
            <a:spLocks noGrp="1" noChangeArrowheads="1"/>
          </p:cNvSpPr>
          <p:nvPr>
            <p:ph type="dt" sz="half" idx="10"/>
          </p:nvPr>
        </p:nvSpPr>
        <p:spPr>
          <a:ln/>
        </p:spPr>
        <p:txBody>
          <a:bodyPr/>
          <a:lstStyle>
            <a:lvl1pPr>
              <a:defRPr/>
            </a:lvl1pPr>
          </a:lstStyle>
          <a:p>
            <a:pPr>
              <a:defRPr/>
            </a:pPr>
            <a:fld id="{46F554F2-C2D0-433F-B695-DB4F3B0B594E}" type="datetime1">
              <a:rPr lang="en-US"/>
              <a:pPr>
                <a:defRPr/>
              </a:pPr>
              <a:t>4/13/2020</a:t>
            </a:fld>
            <a:endParaRPr lang="en-US" dirty="0"/>
          </a:p>
        </p:txBody>
      </p:sp>
      <p:sp>
        <p:nvSpPr>
          <p:cNvPr id="5" name="Rectangle 5">
            <a:extLst>
              <a:ext uri="{FF2B5EF4-FFF2-40B4-BE49-F238E27FC236}">
                <a16:creationId xmlns="" xmlns:a16="http://schemas.microsoft.com/office/drawing/2014/main" id="{CC9A2D34-1D32-475B-9B31-AD5AA5FB53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6BA22A88-D332-4EB4-9D1F-B6C476C8FA6E}"/>
              </a:ext>
            </a:extLst>
          </p:cNvPr>
          <p:cNvSpPr>
            <a:spLocks noGrp="1" noChangeArrowheads="1"/>
          </p:cNvSpPr>
          <p:nvPr>
            <p:ph type="sldNum" sz="quarter" idx="12"/>
          </p:nvPr>
        </p:nvSpPr>
        <p:spPr>
          <a:ln/>
        </p:spPr>
        <p:txBody>
          <a:bodyPr/>
          <a:lstStyle>
            <a:lvl1pPr>
              <a:defRPr/>
            </a:lvl1pPr>
          </a:lstStyle>
          <a:p>
            <a:pPr>
              <a:defRPr/>
            </a:pPr>
            <a:fld id="{1597E42A-9A5A-465E-B887-F2C2C0D13807}" type="slidenum">
              <a:rPr lang="en-US" altLang="en-US"/>
              <a:pPr>
                <a:defRPr/>
              </a:pPr>
              <a:t>‹#›</a:t>
            </a:fld>
            <a:endParaRPr lang="en-US" altLang="en-US"/>
          </a:p>
        </p:txBody>
      </p:sp>
    </p:spTree>
    <p:extLst>
      <p:ext uri="{BB962C8B-B14F-4D97-AF65-F5344CB8AC3E}">
        <p14:creationId xmlns:p14="http://schemas.microsoft.com/office/powerpoint/2010/main" val="2964699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260350"/>
            <a:ext cx="864235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50825" y="1706563"/>
            <a:ext cx="8642350"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53956" name="Rectangle 4">
            <a:extLst>
              <a:ext uri="{FF2B5EF4-FFF2-40B4-BE49-F238E27FC236}">
                <a16:creationId xmlns="" xmlns:a16="http://schemas.microsoft.com/office/drawing/2014/main" id="{A8B7715A-7299-4DBD-8F04-2D8A958ED8D3}"/>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pitchFamily="18" charset="0"/>
              </a:defRPr>
            </a:lvl1pPr>
          </a:lstStyle>
          <a:p>
            <a:pPr>
              <a:defRPr/>
            </a:pPr>
            <a:fld id="{163D0298-B698-4B05-B4C3-EF19BCCC20AA}" type="datetime1">
              <a:rPr lang="en-US"/>
              <a:pPr>
                <a:defRPr/>
              </a:pPr>
              <a:t>4/13/2020</a:t>
            </a:fld>
            <a:endParaRPr lang="en-US" dirty="0"/>
          </a:p>
        </p:txBody>
      </p:sp>
      <p:sp>
        <p:nvSpPr>
          <p:cNvPr id="253957" name="Rectangle 5">
            <a:extLst>
              <a:ext uri="{FF2B5EF4-FFF2-40B4-BE49-F238E27FC236}">
                <a16:creationId xmlns="" xmlns:a16="http://schemas.microsoft.com/office/drawing/2014/main" id="{CC9A2D34-1D32-475B-9B31-AD5AA5FB53B2}"/>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defRPr>
            </a:lvl1pPr>
          </a:lstStyle>
          <a:p>
            <a:pPr>
              <a:defRPr/>
            </a:pPr>
            <a:endParaRPr lang="en-US"/>
          </a:p>
        </p:txBody>
      </p:sp>
      <p:sp>
        <p:nvSpPr>
          <p:cNvPr id="253958" name="Rectangle 6">
            <a:extLst>
              <a:ext uri="{FF2B5EF4-FFF2-40B4-BE49-F238E27FC236}">
                <a16:creationId xmlns="" xmlns:a16="http://schemas.microsoft.com/office/drawing/2014/main" id="{6BA22A88-D332-4EB4-9D1F-B6C476C8FA6E}"/>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anose="02020603050405020304" pitchFamily="18" charset="0"/>
              </a:defRPr>
            </a:lvl1pPr>
          </a:lstStyle>
          <a:p>
            <a:pPr>
              <a:defRPr/>
            </a:pPr>
            <a:fld id="{13EF0CDE-B08D-4012-B736-CA051EF733F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Arial" charset="0"/>
        </a:defRPr>
      </a:lvl2pPr>
      <a:lvl3pPr algn="l" rtl="0" eaLnBrk="0" fontAlgn="base" hangingPunct="0">
        <a:spcBef>
          <a:spcPct val="0"/>
        </a:spcBef>
        <a:spcAft>
          <a:spcPct val="0"/>
        </a:spcAft>
        <a:defRPr sz="4000">
          <a:solidFill>
            <a:schemeClr val="bg1"/>
          </a:solidFill>
          <a:latin typeface="Arial" charset="0"/>
        </a:defRPr>
      </a:lvl3pPr>
      <a:lvl4pPr algn="l" rtl="0" eaLnBrk="0" fontAlgn="base" hangingPunct="0">
        <a:spcBef>
          <a:spcPct val="0"/>
        </a:spcBef>
        <a:spcAft>
          <a:spcPct val="0"/>
        </a:spcAft>
        <a:defRPr sz="4000">
          <a:solidFill>
            <a:schemeClr val="bg1"/>
          </a:solidFill>
          <a:latin typeface="Arial" charset="0"/>
        </a:defRPr>
      </a:lvl4pPr>
      <a:lvl5pPr algn="l" rtl="0" eaLnBrk="0" fontAlgn="base" hangingPunct="0">
        <a:spcBef>
          <a:spcPct val="0"/>
        </a:spcBef>
        <a:spcAft>
          <a:spcPct val="0"/>
        </a:spcAft>
        <a:defRPr sz="4000">
          <a:solidFill>
            <a:schemeClr val="bg1"/>
          </a:solidFill>
          <a:latin typeface="Arial" charset="0"/>
        </a:defRPr>
      </a:lvl5pPr>
      <a:lvl6pPr marL="457200" algn="l" rtl="0" fontAlgn="base">
        <a:spcBef>
          <a:spcPct val="0"/>
        </a:spcBef>
        <a:spcAft>
          <a:spcPct val="0"/>
        </a:spcAft>
        <a:defRPr sz="4000">
          <a:solidFill>
            <a:schemeClr val="bg1"/>
          </a:solidFill>
          <a:latin typeface="Arial" charset="0"/>
        </a:defRPr>
      </a:lvl6pPr>
      <a:lvl7pPr marL="914400" algn="l" rtl="0" fontAlgn="base">
        <a:spcBef>
          <a:spcPct val="0"/>
        </a:spcBef>
        <a:spcAft>
          <a:spcPct val="0"/>
        </a:spcAft>
        <a:defRPr sz="4000">
          <a:solidFill>
            <a:schemeClr val="bg1"/>
          </a:solidFill>
          <a:latin typeface="Arial" charset="0"/>
        </a:defRPr>
      </a:lvl7pPr>
      <a:lvl8pPr marL="1371600" algn="l" rtl="0" fontAlgn="base">
        <a:spcBef>
          <a:spcPct val="0"/>
        </a:spcBef>
        <a:spcAft>
          <a:spcPct val="0"/>
        </a:spcAft>
        <a:defRPr sz="4000">
          <a:solidFill>
            <a:schemeClr val="bg1"/>
          </a:solidFill>
          <a:latin typeface="Arial" charset="0"/>
        </a:defRPr>
      </a:lvl8pPr>
      <a:lvl9pPr marL="1828800" algn="l" rtl="0" fontAlgn="base">
        <a:spcBef>
          <a:spcPct val="0"/>
        </a:spcBef>
        <a:spcAft>
          <a:spcPct val="0"/>
        </a:spcAft>
        <a:defRPr sz="4000">
          <a:solidFill>
            <a:schemeClr val="bg1"/>
          </a:solidFill>
          <a:latin typeface="Arial" charset="0"/>
        </a:defRPr>
      </a:lvl9pPr>
    </p:titleStyle>
    <p:bodyStyle>
      <a:lvl1pPr marL="342900" indent="-342900" algn="l" rtl="0" eaLnBrk="0" fontAlgn="base" hangingPunct="0">
        <a:spcBef>
          <a:spcPct val="20000"/>
        </a:spcBef>
        <a:spcAft>
          <a:spcPct val="0"/>
        </a:spcAft>
        <a:buClr>
          <a:srgbClr val="FF1515"/>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1515"/>
        </a:buClr>
        <a:buChar char="•"/>
        <a:defRPr sz="2800">
          <a:solidFill>
            <a:schemeClr val="tx1"/>
          </a:solidFill>
          <a:latin typeface="+mn-lt"/>
        </a:defRPr>
      </a:lvl2pPr>
      <a:lvl3pPr marL="1143000" indent="-228600" algn="l" rtl="0" eaLnBrk="0" fontAlgn="base" hangingPunct="0">
        <a:spcBef>
          <a:spcPct val="20000"/>
        </a:spcBef>
        <a:spcAft>
          <a:spcPct val="0"/>
        </a:spcAft>
        <a:buClr>
          <a:srgbClr val="FF1515"/>
        </a:buClr>
        <a:buChar char="•"/>
        <a:defRPr sz="2400">
          <a:solidFill>
            <a:schemeClr val="tx1"/>
          </a:solidFill>
          <a:latin typeface="+mn-lt"/>
        </a:defRPr>
      </a:lvl3pPr>
      <a:lvl4pPr marL="1600200" indent="-228600" algn="l" rtl="0" eaLnBrk="0" fontAlgn="base" hangingPunct="0">
        <a:spcBef>
          <a:spcPct val="20000"/>
        </a:spcBef>
        <a:spcAft>
          <a:spcPct val="0"/>
        </a:spcAft>
        <a:buClr>
          <a:srgbClr val="FF1515"/>
        </a:buClr>
        <a:buChar char="•"/>
        <a:defRPr sz="2000">
          <a:solidFill>
            <a:schemeClr val="tx1"/>
          </a:solidFill>
          <a:latin typeface="+mn-lt"/>
        </a:defRPr>
      </a:lvl4pPr>
      <a:lvl5pPr marL="2057400" indent="-228600" algn="l" rtl="0" eaLnBrk="0" fontAlgn="base" hangingPunct="0">
        <a:spcBef>
          <a:spcPct val="20000"/>
        </a:spcBef>
        <a:spcAft>
          <a:spcPct val="0"/>
        </a:spcAft>
        <a:buClr>
          <a:srgbClr val="FF1515"/>
        </a:buClr>
        <a:buChar char="•"/>
        <a:defRPr sz="2000">
          <a:solidFill>
            <a:schemeClr val="tx1"/>
          </a:solidFill>
          <a:latin typeface="+mn-lt"/>
        </a:defRPr>
      </a:lvl5pPr>
      <a:lvl6pPr marL="2514600" indent="-228600" algn="l" rtl="0" fontAlgn="base">
        <a:spcBef>
          <a:spcPct val="20000"/>
        </a:spcBef>
        <a:spcAft>
          <a:spcPct val="0"/>
        </a:spcAft>
        <a:buClr>
          <a:srgbClr val="FF1515"/>
        </a:buClr>
        <a:buChar char="•"/>
        <a:defRPr sz="2000">
          <a:solidFill>
            <a:schemeClr val="tx1"/>
          </a:solidFill>
          <a:latin typeface="+mn-lt"/>
        </a:defRPr>
      </a:lvl6pPr>
      <a:lvl7pPr marL="2971800" indent="-228600" algn="l" rtl="0" fontAlgn="base">
        <a:spcBef>
          <a:spcPct val="20000"/>
        </a:spcBef>
        <a:spcAft>
          <a:spcPct val="0"/>
        </a:spcAft>
        <a:buClr>
          <a:srgbClr val="FF1515"/>
        </a:buClr>
        <a:buChar char="•"/>
        <a:defRPr sz="2000">
          <a:solidFill>
            <a:schemeClr val="tx1"/>
          </a:solidFill>
          <a:latin typeface="+mn-lt"/>
        </a:defRPr>
      </a:lvl7pPr>
      <a:lvl8pPr marL="3429000" indent="-228600" algn="l" rtl="0" fontAlgn="base">
        <a:spcBef>
          <a:spcPct val="20000"/>
        </a:spcBef>
        <a:spcAft>
          <a:spcPct val="0"/>
        </a:spcAft>
        <a:buClr>
          <a:srgbClr val="FF1515"/>
        </a:buClr>
        <a:buChar char="•"/>
        <a:defRPr sz="2000">
          <a:solidFill>
            <a:schemeClr val="tx1"/>
          </a:solidFill>
          <a:latin typeface="+mn-lt"/>
        </a:defRPr>
      </a:lvl8pPr>
      <a:lvl9pPr marL="3886200" indent="-228600" algn="l" rtl="0" fontAlgn="base">
        <a:spcBef>
          <a:spcPct val="20000"/>
        </a:spcBef>
        <a:spcAft>
          <a:spcPct val="0"/>
        </a:spcAft>
        <a:buClr>
          <a:srgbClr val="FF1515"/>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9C429DD4-F063-484B-A711-E181FB2C0315}" type="slidenum">
              <a:rPr lang="en-US" altLang="en-US" sz="1400" smtClean="0">
                <a:latin typeface="Times New Roman" panose="02020603050405020304" pitchFamily="18" charset="0"/>
              </a:rPr>
              <a:pPr>
                <a:spcBef>
                  <a:spcPct val="0"/>
                </a:spcBef>
                <a:buClrTx/>
                <a:buFontTx/>
                <a:buNone/>
              </a:pPr>
              <a:t>1</a:t>
            </a:fld>
            <a:endParaRPr lang="en-US" altLang="en-US" sz="1400" smtClean="0">
              <a:latin typeface="Times New Roman" panose="02020603050405020304" pitchFamily="18" charset="0"/>
            </a:endParaRPr>
          </a:p>
        </p:txBody>
      </p:sp>
      <p:sp>
        <p:nvSpPr>
          <p:cNvPr id="3075" name="Rectangle 2"/>
          <p:cNvSpPr>
            <a:spLocks noGrp="1" noChangeArrowheads="1"/>
          </p:cNvSpPr>
          <p:nvPr>
            <p:ph type="title" idx="4294967295"/>
          </p:nvPr>
        </p:nvSpPr>
        <p:spPr>
          <a:xfrm>
            <a:off x="309563" y="546100"/>
            <a:ext cx="8610600" cy="609600"/>
          </a:xfrm>
        </p:spPr>
        <p:txBody>
          <a:bodyPr lIns="0" tIns="0" rIns="0" bIns="0" anchor="ctr">
            <a:spAutoFit/>
          </a:bodyPr>
          <a:lstStyle/>
          <a:p>
            <a:pPr algn="ct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b="1" smtClean="0"/>
              <a:t>Technician Licensing Class</a:t>
            </a:r>
          </a:p>
        </p:txBody>
      </p:sp>
      <p:sp>
        <p:nvSpPr>
          <p:cNvPr id="3076" name="Text Box 6"/>
          <p:cNvSpPr txBox="1">
            <a:spLocks noChangeArrowheads="1"/>
          </p:cNvSpPr>
          <p:nvPr/>
        </p:nvSpPr>
        <p:spPr bwMode="auto">
          <a:xfrm>
            <a:off x="2438400" y="1676400"/>
            <a:ext cx="43386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lgn="ctr" eaLnBrk="1" hangingPunct="1">
              <a:spcBef>
                <a:spcPct val="50000"/>
              </a:spcBef>
              <a:buClrTx/>
              <a:buFontTx/>
              <a:buNone/>
            </a:pPr>
            <a:r>
              <a:rPr lang="en-GB" altLang="en-US" sz="3600" b="1">
                <a:solidFill>
                  <a:srgbClr val="FF3300"/>
                </a:solidFill>
                <a:latin typeface="Rockwell" pitchFamily="18" charset="0"/>
              </a:rPr>
              <a:t>Call Signs</a:t>
            </a:r>
            <a:endParaRPr lang="en-US" altLang="en-US" sz="3600" b="1">
              <a:solidFill>
                <a:srgbClr val="FF3300"/>
              </a:solidFill>
              <a:latin typeface="Rockwell" pitchFamily="18" charset="0"/>
            </a:endParaRPr>
          </a:p>
        </p:txBody>
      </p:sp>
      <p:sp>
        <p:nvSpPr>
          <p:cNvPr id="3078" name="Text Box 2"/>
          <p:cNvSpPr txBox="1">
            <a:spLocks noChangeArrowheads="1"/>
          </p:cNvSpPr>
          <p:nvPr/>
        </p:nvSpPr>
        <p:spPr bwMode="auto">
          <a:xfrm>
            <a:off x="2971800" y="2743200"/>
            <a:ext cx="2957513"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lgn="ctr" eaLnBrk="1" hangingPunct="1">
              <a:spcBef>
                <a:spcPct val="50000"/>
              </a:spcBef>
              <a:buClr>
                <a:srgbClr val="000000"/>
              </a:buClr>
              <a:buSzPct val="87000"/>
              <a:buFont typeface="StarSymbol" charset="0"/>
              <a:buNone/>
            </a:pPr>
            <a:r>
              <a:rPr lang="en-US" altLang="en-US" sz="2800" dirty="0">
                <a:solidFill>
                  <a:srgbClr val="333333"/>
                </a:solidFill>
                <a:latin typeface="Arial" panose="020B0604020202020204" pitchFamily="34" charset="0"/>
                <a:cs typeface="Tahoma" panose="020B0604030504040204" pitchFamily="34" charset="0"/>
              </a:rPr>
              <a:t>Valid July 1, </a:t>
            </a:r>
            <a:r>
              <a:rPr lang="en-US" altLang="en-US" sz="2800" dirty="0" smtClean="0">
                <a:solidFill>
                  <a:srgbClr val="333333"/>
                </a:solidFill>
                <a:latin typeface="Arial" panose="020B0604020202020204" pitchFamily="34" charset="0"/>
                <a:cs typeface="Tahoma" panose="020B0604030504040204" pitchFamily="34" charset="0"/>
              </a:rPr>
              <a:t>2018</a:t>
            </a:r>
            <a:endParaRPr lang="en-US" altLang="en-US" sz="2800" dirty="0">
              <a:solidFill>
                <a:srgbClr val="333333"/>
              </a:solidFill>
              <a:latin typeface="Arial" panose="020B0604020202020204" pitchFamily="34" charset="0"/>
              <a:cs typeface="Tahoma" panose="020B0604030504040204" pitchFamily="34" charset="0"/>
            </a:endParaRPr>
          </a:p>
          <a:p>
            <a:pPr algn="ctr" eaLnBrk="1" hangingPunct="1">
              <a:spcBef>
                <a:spcPct val="50000"/>
              </a:spcBef>
              <a:buClr>
                <a:srgbClr val="000000"/>
              </a:buClr>
              <a:buSzPct val="87000"/>
              <a:buFont typeface="StarSymbol" charset="0"/>
              <a:buNone/>
            </a:pPr>
            <a:r>
              <a:rPr lang="en-US" altLang="en-US" sz="2800" dirty="0">
                <a:solidFill>
                  <a:srgbClr val="333333"/>
                </a:solidFill>
                <a:latin typeface="Arial" panose="020B0604020202020204" pitchFamily="34" charset="0"/>
                <a:cs typeface="Tahoma" panose="020B0604030504040204" pitchFamily="34" charset="0"/>
              </a:rPr>
              <a:t>Through</a:t>
            </a:r>
          </a:p>
          <a:p>
            <a:pPr algn="ctr" eaLnBrk="1" hangingPunct="1">
              <a:spcBef>
                <a:spcPct val="50000"/>
              </a:spcBef>
              <a:buClr>
                <a:srgbClr val="000000"/>
              </a:buClr>
              <a:buSzPct val="87000"/>
              <a:buFont typeface="StarSymbol" charset="0"/>
              <a:buNone/>
            </a:pPr>
            <a:r>
              <a:rPr lang="en-US" altLang="en-US" sz="2800" dirty="0">
                <a:solidFill>
                  <a:srgbClr val="333333"/>
                </a:solidFill>
                <a:latin typeface="Arial" panose="020B0604020202020204" pitchFamily="34" charset="0"/>
                <a:cs typeface="Tahoma" panose="020B0604030504040204" pitchFamily="34" charset="0"/>
              </a:rPr>
              <a:t>June 30, </a:t>
            </a:r>
            <a:r>
              <a:rPr lang="en-US" altLang="en-US" sz="2800" dirty="0" smtClean="0">
                <a:solidFill>
                  <a:srgbClr val="333333"/>
                </a:solidFill>
                <a:latin typeface="Arial" panose="020B0604020202020204" pitchFamily="34" charset="0"/>
                <a:cs typeface="Tahoma" panose="020B0604030504040204" pitchFamily="34" charset="0"/>
              </a:rPr>
              <a:t>2022</a:t>
            </a:r>
            <a:endParaRPr lang="en-US" altLang="en-US" sz="2800" dirty="0">
              <a:solidFill>
                <a:srgbClr val="333333"/>
              </a:solidFill>
              <a:latin typeface="Arial" panose="020B0604020202020204" pitchFamily="34" charset="0"/>
              <a:cs typeface="Tahoma" panose="020B0604030504040204" pitchFamily="34" charset="0"/>
            </a:endParaRPr>
          </a:p>
        </p:txBody>
      </p:sp>
      <p:pic>
        <p:nvPicPr>
          <p:cNvPr id="307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92463"/>
            <a:ext cx="2667000" cy="366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0598" y="3192463"/>
            <a:ext cx="2433402" cy="3647644"/>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3B7A8D8C-478F-4A06-BC28-4641B3B98C5B}" type="slidenum">
              <a:rPr lang="en-US" altLang="en-US" sz="1400" smtClean="0">
                <a:latin typeface="Times New Roman" panose="02020603050405020304" pitchFamily="18" charset="0"/>
              </a:rPr>
              <a:pPr>
                <a:spcBef>
                  <a:spcPct val="0"/>
                </a:spcBef>
                <a:buClrTx/>
                <a:buFontTx/>
                <a:buNone/>
              </a:pPr>
              <a:t>10</a:t>
            </a:fld>
            <a:endParaRPr lang="en-US" altLang="en-US" sz="1400" smtClean="0">
              <a:latin typeface="Times New Roman" panose="02020603050405020304" pitchFamily="18" charset="0"/>
            </a:endParaRPr>
          </a:p>
        </p:txBody>
      </p:sp>
      <p:sp>
        <p:nvSpPr>
          <p:cNvPr id="1433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lgn="r" eaLnBrk="1" hangingPunct="1">
              <a:spcBef>
                <a:spcPct val="0"/>
              </a:spcBef>
              <a:buClrTx/>
              <a:buFontTx/>
              <a:buNone/>
            </a:pPr>
            <a:fld id="{5FF5D311-0702-42D5-A73D-70F783B9C16B}" type="slidenum">
              <a:rPr lang="en-US" altLang="en-US" sz="1400">
                <a:latin typeface="Times New Roman" panose="02020603050405020304" pitchFamily="18" charset="0"/>
              </a:rPr>
              <a:pPr algn="r" eaLnBrk="1" hangingPunct="1">
                <a:spcBef>
                  <a:spcPct val="0"/>
                </a:spcBef>
                <a:buClrTx/>
                <a:buFontTx/>
                <a:buNone/>
              </a:pPr>
              <a:t>10</a:t>
            </a:fld>
            <a:endParaRPr lang="en-US" altLang="en-US" sz="1400">
              <a:latin typeface="Times New Roman" panose="02020603050405020304" pitchFamily="18" charset="0"/>
            </a:endParaRPr>
          </a:p>
        </p:txBody>
      </p:sp>
      <p:sp>
        <p:nvSpPr>
          <p:cNvPr id="14340" name="Rectangle 2"/>
          <p:cNvSpPr>
            <a:spLocks noGrp="1" noChangeArrowheads="1"/>
          </p:cNvSpPr>
          <p:nvPr>
            <p:ph type="title" idx="4294967295"/>
          </p:nvPr>
        </p:nvSpPr>
        <p:spPr>
          <a:xfrm>
            <a:off x="0" y="395288"/>
            <a:ext cx="9144000" cy="614362"/>
          </a:xfrm>
        </p:spPr>
        <p:txBody>
          <a:bodyPr/>
          <a:lstStyle/>
          <a:p>
            <a:pPr algn="ctr" eaLnBrk="1" hangingPunct="1"/>
            <a:r>
              <a:rPr lang="en-US" altLang="en-US" sz="3200" b="1" smtClean="0">
                <a:latin typeface="Times New Roman" panose="02020603050405020304" pitchFamily="18" charset="0"/>
              </a:rPr>
              <a:t>Call Signs</a:t>
            </a:r>
          </a:p>
        </p:txBody>
      </p:sp>
      <p:sp>
        <p:nvSpPr>
          <p:cNvPr id="618499" name="Rectangle 3"/>
          <p:cNvSpPr>
            <a:spLocks noGrp="1" noChangeArrowheads="1"/>
          </p:cNvSpPr>
          <p:nvPr>
            <p:ph type="body" idx="4294967295"/>
          </p:nvPr>
        </p:nvSpPr>
        <p:spPr>
          <a:xfrm>
            <a:off x="304800" y="1524000"/>
            <a:ext cx="8839200" cy="5334000"/>
          </a:xfrm>
        </p:spPr>
        <p:txBody>
          <a:bodyPr/>
          <a:lstStyle/>
          <a:p>
            <a:pPr marL="465138" lvl="1" indent="-233363" eaLnBrk="1" hangingPunct="1">
              <a:lnSpc>
                <a:spcPct val="80000"/>
              </a:lnSpc>
            </a:pPr>
            <a:r>
              <a:rPr lang="en-US" altLang="en-US" dirty="0" smtClean="0">
                <a:latin typeface="Times New Roman" panose="02020603050405020304" pitchFamily="18" charset="0"/>
              </a:rPr>
              <a:t>Any </a:t>
            </a:r>
            <a:r>
              <a:rPr lang="en-US" altLang="en-US" dirty="0" smtClean="0">
                <a:latin typeface="Times New Roman" panose="02020603050405020304" pitchFamily="18" charset="0"/>
              </a:rPr>
              <a:t>country whose administration notifies the ITU that they object to communications with FCC-licensed amateur stations results in prohibition from exchanging communications. </a:t>
            </a:r>
            <a:r>
              <a:rPr lang="en-US" altLang="en-US" sz="1000" dirty="0" smtClean="0">
                <a:latin typeface="Times New Roman" panose="02020603050405020304" pitchFamily="18" charset="0"/>
              </a:rPr>
              <a:t>T1D01</a:t>
            </a:r>
          </a:p>
          <a:p>
            <a:pPr marL="465138" lvl="1" indent="-233363" eaLnBrk="1" hangingPunct="1">
              <a:lnSpc>
                <a:spcPct val="80000"/>
              </a:lnSpc>
            </a:pPr>
            <a:endParaRPr lang="en-US" altLang="en-US" dirty="0" smtClean="0">
              <a:latin typeface="Times New Roman" panose="02020603050405020304" pitchFamily="18" charset="0"/>
            </a:endParaRPr>
          </a:p>
          <a:p>
            <a:pPr marL="465138" lvl="1" indent="-233363" eaLnBrk="1" hangingPunct="1">
              <a:lnSpc>
                <a:spcPct val="80000"/>
              </a:lnSpc>
            </a:pPr>
            <a:endParaRPr lang="en-US" altLang="en-US" dirty="0" smtClean="0">
              <a:latin typeface="Times New Roman" panose="02020603050405020304" pitchFamily="18" charset="0"/>
            </a:endParaRPr>
          </a:p>
          <a:p>
            <a:pPr marL="465138" lvl="1" indent="-233363" eaLnBrk="1" hangingPunct="1">
              <a:lnSpc>
                <a:spcPct val="80000"/>
              </a:lnSpc>
            </a:pPr>
            <a:endParaRPr lang="en-US" altLang="en-US" dirty="0">
              <a:latin typeface="Times New Roman" panose="02020603050405020304" pitchFamily="18" charset="0"/>
            </a:endParaRPr>
          </a:p>
          <a:p>
            <a:pPr marL="465138" lvl="1" indent="-233363" eaLnBrk="1" hangingPunct="1">
              <a:lnSpc>
                <a:spcPct val="80000"/>
              </a:lnSpc>
            </a:pPr>
            <a:endParaRPr lang="en-US" altLang="en-US" dirty="0" smtClean="0">
              <a:latin typeface="Times New Roman" panose="02020603050405020304" pitchFamily="18" charset="0"/>
            </a:endParaRPr>
          </a:p>
          <a:p>
            <a:pPr marL="465138" lvl="1" indent="-233363" eaLnBrk="1" hangingPunct="1">
              <a:lnSpc>
                <a:spcPct val="80000"/>
              </a:lnSpc>
            </a:pPr>
            <a:r>
              <a:rPr lang="en-US" altLang="en-US" dirty="0" smtClean="0">
                <a:latin typeface="Times New Roman" panose="02020603050405020304" pitchFamily="18" charset="0"/>
              </a:rPr>
              <a:t>Communications </a:t>
            </a:r>
            <a:r>
              <a:rPr lang="en-US" altLang="en-US" dirty="0" smtClean="0">
                <a:latin typeface="Times New Roman" panose="02020603050405020304" pitchFamily="18" charset="0"/>
              </a:rPr>
              <a:t>incidental to the purposes of the amateur service and remarks of a personal character are the types of international communications permitted by FCC-licensed amateur stations. </a:t>
            </a:r>
            <a:r>
              <a:rPr lang="en-US" altLang="en-US" sz="1000" dirty="0" smtClean="0">
                <a:latin typeface="Times New Roman" panose="02020603050405020304" pitchFamily="18" charset="0"/>
              </a:rPr>
              <a:t>T1C03</a:t>
            </a:r>
          </a:p>
        </p:txBody>
      </p:sp>
      <p:pic>
        <p:nvPicPr>
          <p:cNvPr id="3076" name="Picture 4"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819400"/>
            <a:ext cx="2438400" cy="16568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618499">
                                            <p:txEl>
                                              <p:pRg st="0" end="0"/>
                                            </p:txEl>
                                          </p:spTgt>
                                        </p:tgtEl>
                                        <p:attrNameLst>
                                          <p:attrName>style.visibility</p:attrName>
                                        </p:attrNameLst>
                                      </p:cBhvr>
                                      <p:to>
                                        <p:strVal val="visible"/>
                                      </p:to>
                                    </p:set>
                                    <p:anim calcmode="lin" valueType="num">
                                      <p:cBhvr additive="base">
                                        <p:cTn id="7" dur="1000" fill="hold"/>
                                        <p:tgtEl>
                                          <p:spTgt spid="618499">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6184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18499">
                                            <p:txEl>
                                              <p:pRg st="5" end="5"/>
                                            </p:txEl>
                                          </p:spTgt>
                                        </p:tgtEl>
                                        <p:attrNameLst>
                                          <p:attrName>style.visibility</p:attrName>
                                        </p:attrNameLst>
                                      </p:cBhvr>
                                      <p:to>
                                        <p:strVal val="visible"/>
                                      </p:to>
                                    </p:set>
                                    <p:anim calcmode="lin" valueType="num">
                                      <p:cBhvr additive="base">
                                        <p:cTn id="13" dur="1000" fill="hold"/>
                                        <p:tgtEl>
                                          <p:spTgt spid="618499">
                                            <p:txEl>
                                              <p:pRg st="5" end="5"/>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61849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B3E9C1BF-2185-4EAA-97DD-AF454EBF824E}" type="slidenum">
              <a:rPr lang="en-US" altLang="en-US" sz="1400" smtClean="0">
                <a:latin typeface="Times New Roman" panose="02020603050405020304" pitchFamily="18" charset="0"/>
              </a:rPr>
              <a:pPr>
                <a:spcBef>
                  <a:spcPct val="0"/>
                </a:spcBef>
                <a:buClrTx/>
                <a:buFontTx/>
                <a:buNone/>
              </a:pPr>
              <a:t>11</a:t>
            </a:fld>
            <a:endParaRPr lang="en-US" altLang="en-US" sz="1400" smtClean="0">
              <a:latin typeface="Times New Roman" panose="02020603050405020304" pitchFamily="18" charset="0"/>
            </a:endParaRPr>
          </a:p>
        </p:txBody>
      </p:sp>
      <p:sp>
        <p:nvSpPr>
          <p:cNvPr id="15363"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lgn="r" eaLnBrk="1" hangingPunct="1">
              <a:spcBef>
                <a:spcPct val="0"/>
              </a:spcBef>
              <a:buClrTx/>
              <a:buFontTx/>
              <a:buNone/>
            </a:pPr>
            <a:fld id="{67BBFC86-FC36-4553-A47D-991890462378}" type="slidenum">
              <a:rPr lang="en-US" altLang="en-US" sz="1400">
                <a:latin typeface="Times New Roman" panose="02020603050405020304" pitchFamily="18" charset="0"/>
              </a:rPr>
              <a:pPr algn="r" eaLnBrk="1" hangingPunct="1">
                <a:spcBef>
                  <a:spcPct val="0"/>
                </a:spcBef>
                <a:buClrTx/>
                <a:buFontTx/>
                <a:buNone/>
              </a:pPr>
              <a:t>11</a:t>
            </a:fld>
            <a:endParaRPr lang="en-US" altLang="en-US" sz="1400">
              <a:latin typeface="Times New Roman" panose="02020603050405020304" pitchFamily="18" charset="0"/>
            </a:endParaRPr>
          </a:p>
        </p:txBody>
      </p:sp>
      <p:sp>
        <p:nvSpPr>
          <p:cNvPr id="15364" name="Rectangle 2"/>
          <p:cNvSpPr>
            <a:spLocks noGrp="1" noChangeArrowheads="1"/>
          </p:cNvSpPr>
          <p:nvPr>
            <p:ph type="title" idx="4294967295"/>
          </p:nvPr>
        </p:nvSpPr>
        <p:spPr>
          <a:xfrm>
            <a:off x="0" y="395288"/>
            <a:ext cx="9144000" cy="614362"/>
          </a:xfrm>
        </p:spPr>
        <p:txBody>
          <a:bodyPr/>
          <a:lstStyle/>
          <a:p>
            <a:pPr algn="ctr" eaLnBrk="1" hangingPunct="1"/>
            <a:r>
              <a:rPr lang="en-US" altLang="en-US" sz="3200" b="1" smtClean="0">
                <a:latin typeface="Times New Roman" panose="02020603050405020304" pitchFamily="18" charset="0"/>
              </a:rPr>
              <a:t>Call Signs</a:t>
            </a:r>
          </a:p>
        </p:txBody>
      </p:sp>
      <p:sp>
        <p:nvSpPr>
          <p:cNvPr id="621571" name="Rectangle 3"/>
          <p:cNvSpPr>
            <a:spLocks noGrp="1" noChangeArrowheads="1"/>
          </p:cNvSpPr>
          <p:nvPr>
            <p:ph type="body" idx="4294967295"/>
          </p:nvPr>
        </p:nvSpPr>
        <p:spPr>
          <a:xfrm>
            <a:off x="0" y="1752600"/>
            <a:ext cx="8915400" cy="4724400"/>
          </a:xfrm>
        </p:spPr>
        <p:txBody>
          <a:bodyPr/>
          <a:lstStyle/>
          <a:p>
            <a:pPr marL="465138" lvl="1" indent="-233363" eaLnBrk="1" hangingPunct="1">
              <a:lnSpc>
                <a:spcPct val="80000"/>
              </a:lnSpc>
            </a:pPr>
            <a:r>
              <a:rPr lang="en-US" altLang="en-US" dirty="0" smtClean="0">
                <a:latin typeface="Times New Roman" panose="02020603050405020304" pitchFamily="18" charset="0"/>
              </a:rPr>
              <a:t>When a non-licensed person speaks to a foreign station using a station under the control of a Technician Class control operator, the foreign station  must be one with which the U.S. has a third party agreement.</a:t>
            </a:r>
            <a:r>
              <a:rPr lang="en-US" altLang="en-US" sz="2400" dirty="0" smtClean="0">
                <a:latin typeface="Times New Roman" panose="02020603050405020304" pitchFamily="18" charset="0"/>
              </a:rPr>
              <a:t> </a:t>
            </a:r>
            <a:r>
              <a:rPr lang="en-US" altLang="en-US" sz="900" dirty="0" smtClean="0">
                <a:latin typeface="Times New Roman" panose="02020603050405020304" pitchFamily="18" charset="0"/>
              </a:rPr>
              <a:t>T1F07</a:t>
            </a:r>
          </a:p>
          <a:p>
            <a:pPr marL="465138" lvl="1" indent="-233363" eaLnBrk="1" hangingPunct="1">
              <a:lnSpc>
                <a:spcPct val="80000"/>
              </a:lnSpc>
            </a:pPr>
            <a:endParaRPr lang="en-US" altLang="en-US" sz="2400" dirty="0" smtClean="0">
              <a:latin typeface="Times New Roman" panose="02020603050405020304" pitchFamily="18" charset="0"/>
            </a:endParaRPr>
          </a:p>
          <a:p>
            <a:pPr marL="465138" lvl="1" indent="-233363" eaLnBrk="1" hangingPunct="1">
              <a:lnSpc>
                <a:spcPct val="80000"/>
              </a:lnSpc>
            </a:pPr>
            <a:endParaRPr lang="en-US" altLang="en-US" sz="2400" dirty="0" smtClean="0">
              <a:latin typeface="Times New Roman" panose="02020603050405020304" pitchFamily="18" charset="0"/>
            </a:endParaRPr>
          </a:p>
          <a:p>
            <a:pPr marL="465138" lvl="1" indent="-233363" eaLnBrk="1" hangingPunct="1">
              <a:lnSpc>
                <a:spcPct val="80000"/>
              </a:lnSpc>
            </a:pPr>
            <a:endParaRPr lang="en-US" altLang="en-US" sz="2400" dirty="0">
              <a:latin typeface="Times New Roman" panose="02020603050405020304" pitchFamily="18" charset="0"/>
            </a:endParaRPr>
          </a:p>
          <a:p>
            <a:pPr marL="465138" lvl="1" indent="-233363" eaLnBrk="1" hangingPunct="1">
              <a:lnSpc>
                <a:spcPct val="80000"/>
              </a:lnSpc>
            </a:pPr>
            <a:endParaRPr lang="en-US" altLang="en-US" sz="2400" dirty="0" smtClean="0">
              <a:latin typeface="Times New Roman" panose="02020603050405020304" pitchFamily="18" charset="0"/>
            </a:endParaRPr>
          </a:p>
          <a:p>
            <a:pPr marL="465138" lvl="1" indent="-233363" eaLnBrk="1" hangingPunct="1">
              <a:lnSpc>
                <a:spcPct val="80000"/>
              </a:lnSpc>
            </a:pPr>
            <a:endParaRPr lang="en-US" altLang="en-US" dirty="0" smtClean="0">
              <a:latin typeface="Times New Roman" panose="02020603050405020304" pitchFamily="18" charset="0"/>
            </a:endParaRPr>
          </a:p>
          <a:p>
            <a:pPr marL="465138" lvl="1" indent="-233363" eaLnBrk="1" hangingPunct="1">
              <a:lnSpc>
                <a:spcPct val="80000"/>
              </a:lnSpc>
            </a:pPr>
            <a:r>
              <a:rPr lang="en-US" altLang="en-US" dirty="0" smtClean="0">
                <a:latin typeface="Times New Roman" panose="02020603050405020304" pitchFamily="18" charset="0"/>
              </a:rPr>
              <a:t>U.S</a:t>
            </a:r>
            <a:r>
              <a:rPr lang="en-US" altLang="en-US" dirty="0" smtClean="0">
                <a:latin typeface="Times New Roman" panose="02020603050405020304" pitchFamily="18" charset="0"/>
              </a:rPr>
              <a:t>. amateurs are allowed to operate their amateur station in a foreign country when the foreign country authorizes it.</a:t>
            </a:r>
            <a:r>
              <a:rPr lang="en-US" altLang="en-US" sz="2400" dirty="0" smtClean="0">
                <a:latin typeface="Times New Roman" panose="02020603050405020304" pitchFamily="18" charset="0"/>
              </a:rPr>
              <a:t> </a:t>
            </a:r>
            <a:r>
              <a:rPr lang="en-US" altLang="en-US" sz="1000" dirty="0" smtClean="0">
                <a:latin typeface="Times New Roman" panose="02020603050405020304" pitchFamily="18" charset="0"/>
              </a:rPr>
              <a:t>T1C04</a:t>
            </a:r>
            <a:endParaRPr lang="en-US" altLang="en-US" sz="2400" dirty="0" smtClean="0">
              <a:latin typeface="Times New Roman" panose="02020603050405020304" pitchFamily="18" charset="0"/>
            </a:endParaRPr>
          </a:p>
        </p:txBody>
      </p:sp>
      <p:pic>
        <p:nvPicPr>
          <p:cNvPr id="4098"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3411559"/>
            <a:ext cx="1793724" cy="143422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9517" y="3381094"/>
            <a:ext cx="2133600" cy="14674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500"/>
                                  </p:stCondLst>
                                  <p:childTnLst>
                                    <p:set>
                                      <p:cBhvr>
                                        <p:cTn id="6" dur="1" fill="hold">
                                          <p:stCondLst>
                                            <p:cond delay="0"/>
                                          </p:stCondLst>
                                        </p:cTn>
                                        <p:tgtEl>
                                          <p:spTgt spid="621571">
                                            <p:txEl>
                                              <p:pRg st="0" end="0"/>
                                            </p:txEl>
                                          </p:spTgt>
                                        </p:tgtEl>
                                        <p:attrNameLst>
                                          <p:attrName>style.visibility</p:attrName>
                                        </p:attrNameLst>
                                      </p:cBhvr>
                                      <p:to>
                                        <p:strVal val="visible"/>
                                      </p:to>
                                    </p:set>
                                    <p:anim calcmode="lin" valueType="num">
                                      <p:cBhvr additive="base">
                                        <p:cTn id="7" dur="1000" fill="hold"/>
                                        <p:tgtEl>
                                          <p:spTgt spid="621571">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6215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21571">
                                            <p:txEl>
                                              <p:pRg st="6" end="6"/>
                                            </p:txEl>
                                          </p:spTgt>
                                        </p:tgtEl>
                                        <p:attrNameLst>
                                          <p:attrName>style.visibility</p:attrName>
                                        </p:attrNameLst>
                                      </p:cBhvr>
                                      <p:to>
                                        <p:strVal val="visible"/>
                                      </p:to>
                                    </p:set>
                                    <p:anim calcmode="lin" valueType="num">
                                      <p:cBhvr additive="base">
                                        <p:cTn id="13" dur="1000" fill="hold"/>
                                        <p:tgtEl>
                                          <p:spTgt spid="621571">
                                            <p:txEl>
                                              <p:pRg st="6" end="6"/>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6215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47691B0B-9E66-4307-8214-EB997D961AB4}" type="slidenum">
              <a:rPr lang="en-US" altLang="en-US" sz="1400" smtClean="0">
                <a:latin typeface="Times New Roman" panose="02020603050405020304" pitchFamily="18" charset="0"/>
              </a:rPr>
              <a:pPr>
                <a:spcBef>
                  <a:spcPct val="0"/>
                </a:spcBef>
                <a:buClrTx/>
                <a:buFontTx/>
                <a:buNone/>
              </a:pPr>
              <a:t>12</a:t>
            </a:fld>
            <a:endParaRPr lang="en-US" altLang="en-US" sz="1400" smtClean="0">
              <a:latin typeface="Times New Roman" panose="02020603050405020304" pitchFamily="18" charset="0"/>
            </a:endParaRPr>
          </a:p>
        </p:txBody>
      </p:sp>
      <p:sp>
        <p:nvSpPr>
          <p:cNvPr id="16387"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lgn="r" eaLnBrk="1" hangingPunct="1">
              <a:spcBef>
                <a:spcPct val="0"/>
              </a:spcBef>
              <a:buClrTx/>
              <a:buFontTx/>
              <a:buNone/>
            </a:pPr>
            <a:fld id="{AC5241AF-0BEC-4D41-90CC-B40096CA6482}" type="slidenum">
              <a:rPr lang="en-US" altLang="en-US" sz="1400">
                <a:latin typeface="Times New Roman" panose="02020603050405020304" pitchFamily="18" charset="0"/>
              </a:rPr>
              <a:pPr algn="r" eaLnBrk="1" hangingPunct="1">
                <a:spcBef>
                  <a:spcPct val="0"/>
                </a:spcBef>
                <a:buClrTx/>
                <a:buFontTx/>
                <a:buNone/>
              </a:pPr>
              <a:t>12</a:t>
            </a:fld>
            <a:endParaRPr lang="en-US" altLang="en-US" sz="1400">
              <a:latin typeface="Times New Roman" panose="02020603050405020304" pitchFamily="18" charset="0"/>
            </a:endParaRPr>
          </a:p>
        </p:txBody>
      </p:sp>
      <p:sp>
        <p:nvSpPr>
          <p:cNvPr id="16388" name="Rectangle 2"/>
          <p:cNvSpPr>
            <a:spLocks noGrp="1" noChangeArrowheads="1"/>
          </p:cNvSpPr>
          <p:nvPr>
            <p:ph type="title" idx="4294967295"/>
          </p:nvPr>
        </p:nvSpPr>
        <p:spPr>
          <a:xfrm>
            <a:off x="0" y="381000"/>
            <a:ext cx="9144000" cy="614363"/>
          </a:xfrm>
        </p:spPr>
        <p:txBody>
          <a:bodyPr/>
          <a:lstStyle/>
          <a:p>
            <a:pPr algn="ctr" eaLnBrk="1" hangingPunct="1"/>
            <a:r>
              <a:rPr lang="en-US" altLang="en-US" sz="3200" b="1" smtClean="0">
                <a:latin typeface="Times New Roman" panose="02020603050405020304" pitchFamily="18" charset="0"/>
              </a:rPr>
              <a:t>Call Signs</a:t>
            </a:r>
          </a:p>
        </p:txBody>
      </p:sp>
      <p:sp>
        <p:nvSpPr>
          <p:cNvPr id="622595" name="Rectangle 3"/>
          <p:cNvSpPr>
            <a:spLocks noGrp="1" noChangeArrowheads="1"/>
          </p:cNvSpPr>
          <p:nvPr>
            <p:ph type="body" idx="4294967295"/>
          </p:nvPr>
        </p:nvSpPr>
        <p:spPr>
          <a:xfrm>
            <a:off x="457200" y="1905000"/>
            <a:ext cx="8340725" cy="4267200"/>
          </a:xfrm>
        </p:spPr>
        <p:txBody>
          <a:bodyPr/>
          <a:lstStyle/>
          <a:p>
            <a:pPr marL="465138" lvl="1" indent="-233363" eaLnBrk="1" hangingPunct="1">
              <a:lnSpc>
                <a:spcPct val="80000"/>
              </a:lnSpc>
            </a:pPr>
            <a:r>
              <a:rPr lang="en-US" altLang="en-US" dirty="0" smtClean="0">
                <a:latin typeface="Times New Roman" panose="02020603050405020304" pitchFamily="18" charset="0"/>
              </a:rPr>
              <a:t>FCC-licensed amateur stations may transmit from any vessel or craft located in international waters and documented or registered in the United States, in addition to places where the FCC regulates communications. </a:t>
            </a:r>
            <a:r>
              <a:rPr lang="en-US" altLang="en-US" sz="1000" dirty="0" smtClean="0">
                <a:latin typeface="Times New Roman" panose="02020603050405020304" pitchFamily="18" charset="0"/>
              </a:rPr>
              <a:t>T1C06</a:t>
            </a:r>
            <a:endParaRPr lang="en-US" altLang="en-US" dirty="0" smtClean="0">
              <a:latin typeface="Times New Roman" panose="02020603050405020304" pitchFamily="18" charset="0"/>
            </a:endParaRPr>
          </a:p>
          <a:p>
            <a:pPr marL="465138" lvl="1" indent="-233363" eaLnBrk="1" hangingPunct="1">
              <a:lnSpc>
                <a:spcPct val="80000"/>
              </a:lnSpc>
            </a:pPr>
            <a:endParaRPr lang="en-US" altLang="en-US" dirty="0" smtClean="0">
              <a:latin typeface="Times New Roman" panose="02020603050405020304" pitchFamily="18" charset="0"/>
            </a:endParaRPr>
          </a:p>
          <a:p>
            <a:pPr marL="465138" lvl="1" indent="-233363" eaLnBrk="1" hangingPunct="1">
              <a:lnSpc>
                <a:spcPct val="80000"/>
              </a:lnSpc>
            </a:pPr>
            <a:endParaRPr lang="en-US" altLang="en-US" dirty="0" smtClean="0">
              <a:latin typeface="Times New Roman" panose="02020603050405020304" pitchFamily="18" charset="0"/>
            </a:endParaRPr>
          </a:p>
        </p:txBody>
      </p:sp>
      <p:pic>
        <p:nvPicPr>
          <p:cNvPr id="5122"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0137" y="3949699"/>
            <a:ext cx="4514850" cy="27717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500"/>
                                  </p:stCondLst>
                                  <p:childTnLst>
                                    <p:set>
                                      <p:cBhvr>
                                        <p:cTn id="6" dur="1" fill="hold">
                                          <p:stCondLst>
                                            <p:cond delay="0"/>
                                          </p:stCondLst>
                                        </p:cTn>
                                        <p:tgtEl>
                                          <p:spTgt spid="622595">
                                            <p:txEl>
                                              <p:pRg st="0" end="0"/>
                                            </p:txEl>
                                          </p:spTgt>
                                        </p:tgtEl>
                                        <p:attrNameLst>
                                          <p:attrName>style.visibility</p:attrName>
                                        </p:attrNameLst>
                                      </p:cBhvr>
                                      <p:to>
                                        <p:strVal val="visible"/>
                                      </p:to>
                                    </p:set>
                                    <p:anim calcmode="lin" valueType="num">
                                      <p:cBhvr additive="base">
                                        <p:cTn id="7" dur="1000" fill="hold"/>
                                        <p:tgtEl>
                                          <p:spTgt spid="622595">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62259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D6F85790-427A-43BB-9887-B5F3B381E53C}" type="slidenum">
              <a:rPr lang="en-US" altLang="en-US" sz="1400" smtClean="0">
                <a:latin typeface="Times New Roman" panose="02020603050405020304" pitchFamily="18" charset="0"/>
              </a:rPr>
              <a:pPr>
                <a:spcBef>
                  <a:spcPct val="0"/>
                </a:spcBef>
                <a:buClrTx/>
                <a:buFontTx/>
                <a:buNone/>
              </a:pPr>
              <a:t>13</a:t>
            </a:fld>
            <a:endParaRPr lang="en-US" altLang="en-US" sz="1400" smtClean="0">
              <a:latin typeface="Times New Roman" panose="02020603050405020304" pitchFamily="18" charset="0"/>
            </a:endParaRPr>
          </a:p>
        </p:txBody>
      </p:sp>
      <p:sp>
        <p:nvSpPr>
          <p:cNvPr id="17411" name="Text Box 2"/>
          <p:cNvSpPr txBox="1">
            <a:spLocks noChangeArrowheads="1"/>
          </p:cNvSpPr>
          <p:nvPr/>
        </p:nvSpPr>
        <p:spPr bwMode="auto">
          <a:xfrm>
            <a:off x="3062288" y="3505200"/>
            <a:ext cx="2957512" cy="1723549"/>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lgn="ctr" eaLnBrk="1" hangingPunct="1">
              <a:spcBef>
                <a:spcPct val="50000"/>
              </a:spcBef>
              <a:buClr>
                <a:srgbClr val="000000"/>
              </a:buClr>
              <a:buSzPct val="87000"/>
              <a:buFont typeface="StarSymbol" charset="0"/>
              <a:buNone/>
            </a:pPr>
            <a:r>
              <a:rPr lang="en-US" altLang="en-US" sz="2800" dirty="0">
                <a:solidFill>
                  <a:srgbClr val="333333"/>
                </a:solidFill>
                <a:latin typeface="Arial" panose="020B0604020202020204" pitchFamily="34" charset="0"/>
                <a:cs typeface="Tahoma" panose="020B0604030504040204" pitchFamily="34" charset="0"/>
              </a:rPr>
              <a:t>Valid July 1, </a:t>
            </a:r>
            <a:r>
              <a:rPr lang="en-US" altLang="en-US" sz="2800" dirty="0" smtClean="0">
                <a:solidFill>
                  <a:srgbClr val="333333"/>
                </a:solidFill>
                <a:latin typeface="Arial" panose="020B0604020202020204" pitchFamily="34" charset="0"/>
                <a:cs typeface="Tahoma" panose="020B0604030504040204" pitchFamily="34" charset="0"/>
              </a:rPr>
              <a:t>2018</a:t>
            </a:r>
            <a:endParaRPr lang="en-US" altLang="en-US" sz="2800" dirty="0">
              <a:solidFill>
                <a:srgbClr val="333333"/>
              </a:solidFill>
              <a:latin typeface="Arial" panose="020B0604020202020204" pitchFamily="34" charset="0"/>
              <a:cs typeface="Tahoma" panose="020B0604030504040204" pitchFamily="34" charset="0"/>
            </a:endParaRPr>
          </a:p>
          <a:p>
            <a:pPr algn="ctr" eaLnBrk="1" hangingPunct="1">
              <a:spcBef>
                <a:spcPct val="50000"/>
              </a:spcBef>
              <a:buClr>
                <a:srgbClr val="000000"/>
              </a:buClr>
              <a:buSzPct val="87000"/>
              <a:buFont typeface="StarSymbol" charset="0"/>
              <a:buNone/>
            </a:pPr>
            <a:r>
              <a:rPr lang="en-US" altLang="en-US" sz="2800" dirty="0">
                <a:solidFill>
                  <a:srgbClr val="333333"/>
                </a:solidFill>
                <a:latin typeface="Arial" panose="020B0604020202020204" pitchFamily="34" charset="0"/>
                <a:cs typeface="Tahoma" panose="020B0604030504040204" pitchFamily="34" charset="0"/>
              </a:rPr>
              <a:t>Through</a:t>
            </a:r>
          </a:p>
          <a:p>
            <a:pPr algn="ctr" eaLnBrk="1" hangingPunct="1">
              <a:spcBef>
                <a:spcPct val="50000"/>
              </a:spcBef>
              <a:buClr>
                <a:srgbClr val="000000"/>
              </a:buClr>
              <a:buSzPct val="87000"/>
              <a:buFont typeface="StarSymbol" charset="0"/>
              <a:buNone/>
            </a:pPr>
            <a:r>
              <a:rPr lang="en-US" altLang="en-US" sz="2800" dirty="0">
                <a:solidFill>
                  <a:srgbClr val="333333"/>
                </a:solidFill>
                <a:latin typeface="Arial" panose="020B0604020202020204" pitchFamily="34" charset="0"/>
                <a:cs typeface="Tahoma" panose="020B0604030504040204" pitchFamily="34" charset="0"/>
              </a:rPr>
              <a:t>June 30, </a:t>
            </a:r>
            <a:r>
              <a:rPr lang="en-US" altLang="en-US" sz="2800" dirty="0" smtClean="0">
                <a:solidFill>
                  <a:srgbClr val="333333"/>
                </a:solidFill>
                <a:latin typeface="Arial" panose="020B0604020202020204" pitchFamily="34" charset="0"/>
                <a:cs typeface="Tahoma" panose="020B0604030504040204" pitchFamily="34" charset="0"/>
              </a:rPr>
              <a:t>2022</a:t>
            </a:r>
            <a:endParaRPr lang="en-US" altLang="en-US" sz="2800" dirty="0">
              <a:solidFill>
                <a:srgbClr val="333333"/>
              </a:solidFill>
              <a:latin typeface="Arial" panose="020B0604020202020204" pitchFamily="34" charset="0"/>
              <a:cs typeface="Tahoma" panose="020B0604030504040204" pitchFamily="34" charset="0"/>
            </a:endParaRPr>
          </a:p>
        </p:txBody>
      </p:sp>
      <p:sp>
        <p:nvSpPr>
          <p:cNvPr id="17412" name="Text Box 5"/>
          <p:cNvSpPr txBox="1">
            <a:spLocks noChangeArrowheads="1"/>
          </p:cNvSpPr>
          <p:nvPr/>
        </p:nvSpPr>
        <p:spPr bwMode="auto">
          <a:xfrm>
            <a:off x="2403475" y="1676400"/>
            <a:ext cx="43021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lgn="ctr" eaLnBrk="1" hangingPunct="1">
              <a:spcBef>
                <a:spcPct val="0"/>
              </a:spcBef>
              <a:buClrTx/>
              <a:buFontTx/>
              <a:buNone/>
            </a:pPr>
            <a:r>
              <a:rPr lang="en-GB" altLang="en-US" sz="3600" b="1">
                <a:solidFill>
                  <a:srgbClr val="FF3300"/>
                </a:solidFill>
                <a:latin typeface="Rockwell" pitchFamily="18" charset="0"/>
              </a:rPr>
              <a:t>Call Signs</a:t>
            </a:r>
            <a:endParaRPr lang="en-US" altLang="en-US" sz="3600" b="1">
              <a:solidFill>
                <a:srgbClr val="FF3300"/>
              </a:solidFill>
              <a:latin typeface="Rockwell" pitchFamily="18" charset="0"/>
            </a:endParaRPr>
          </a:p>
        </p:txBody>
      </p:sp>
      <p:sp>
        <p:nvSpPr>
          <p:cNvPr id="17413" name="Rectangle 6"/>
          <p:cNvSpPr>
            <a:spLocks noChangeArrowheads="1"/>
          </p:cNvSpPr>
          <p:nvPr/>
        </p:nvSpPr>
        <p:spPr bwMode="auto">
          <a:xfrm>
            <a:off x="0" y="125413"/>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lgn="ctr" eaLnBrk="1" hangingPunct="1">
              <a:spcBef>
                <a:spcPct val="0"/>
              </a:spcBef>
              <a:buClrTx/>
              <a:buFontTx/>
              <a:buNone/>
            </a:pPr>
            <a:r>
              <a:rPr lang="en-GB" altLang="en-US" sz="4000" b="1">
                <a:solidFill>
                  <a:schemeClr val="bg1"/>
                </a:solidFill>
                <a:latin typeface="Arial" panose="020B0604020202020204" pitchFamily="34" charset="0"/>
              </a:rPr>
              <a:t>Element 2 Technician Class Question Pool</a:t>
            </a:r>
            <a:endParaRPr lang="en-US" altLang="en-US" sz="4000" b="1">
              <a:solidFill>
                <a:schemeClr val="bg1"/>
              </a:solidFill>
              <a:latin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4045096"/>
            <a:ext cx="1967531" cy="270535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2800" y="4045022"/>
            <a:ext cx="1876533" cy="2812904"/>
          </a:xfrm>
          <a:prstGeom prst="rect">
            <a:avLst/>
          </a:prstGeom>
        </p:spPr>
      </p:pic>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A8461272-3741-4CA3-9345-32E6C83016EA}" type="slidenum">
              <a:rPr lang="en-US" altLang="en-US" sz="1400" smtClean="0">
                <a:latin typeface="Times New Roman" panose="02020603050405020304" pitchFamily="18" charset="0"/>
              </a:rPr>
              <a:pPr>
                <a:spcBef>
                  <a:spcPct val="0"/>
                </a:spcBef>
                <a:buClrTx/>
                <a:buFontTx/>
                <a:buNone/>
              </a:pPr>
              <a:t>14</a:t>
            </a:fld>
            <a:endParaRPr lang="en-US" altLang="en-US" sz="1400" smtClean="0">
              <a:latin typeface="Times New Roman" panose="02020603050405020304" pitchFamily="18" charset="0"/>
            </a:endParaRPr>
          </a:p>
        </p:txBody>
      </p:sp>
      <p:sp>
        <p:nvSpPr>
          <p:cNvPr id="19459" name="Rectangle 2"/>
          <p:cNvSpPr>
            <a:spLocks noGrp="1" noChangeArrowheads="1"/>
          </p:cNvSpPr>
          <p:nvPr>
            <p:ph type="title"/>
          </p:nvPr>
        </p:nvSpPr>
        <p:spPr>
          <a:xfrm>
            <a:off x="0" y="0"/>
            <a:ext cx="9144000" cy="1128713"/>
          </a:xfrm>
        </p:spPr>
        <p:txBody>
          <a:bodyPr/>
          <a:lstStyle/>
          <a:p>
            <a:r>
              <a:rPr lang="en-US" altLang="en-US" sz="3200" smtClean="0"/>
              <a:t>T1F03</a:t>
            </a:r>
            <a:r>
              <a:rPr lang="en-US" altLang="en-US" sz="3600" smtClean="0"/>
              <a:t>	</a:t>
            </a:r>
            <a:r>
              <a:rPr lang="en-US" altLang="en-US" sz="2800" smtClean="0">
                <a:latin typeface="Times New Roman" panose="02020603050405020304" pitchFamily="18" charset="0"/>
              </a:rPr>
              <a:t>When is an amateur station required to transmit 		its assigned call sign?</a:t>
            </a:r>
          </a:p>
        </p:txBody>
      </p:sp>
      <p:sp>
        <p:nvSpPr>
          <p:cNvPr id="33795" name="Rectangle 3"/>
          <p:cNvSpPr>
            <a:spLocks noGrp="1" noChangeArrowheads="1"/>
          </p:cNvSpPr>
          <p:nvPr>
            <p:ph type="body" idx="1"/>
          </p:nvPr>
        </p:nvSpPr>
        <p:spPr>
          <a:xfrm>
            <a:off x="1295400" y="1981200"/>
            <a:ext cx="7391400" cy="3276600"/>
          </a:xfrm>
        </p:spPr>
        <p:txBody>
          <a:bodyPr/>
          <a:lstStyle/>
          <a:p>
            <a:pPr marL="609600" indent="-609600">
              <a:lnSpc>
                <a:spcPct val="90000"/>
              </a:lnSpc>
              <a:buFontTx/>
              <a:buAutoNum type="alphaUcPeriod"/>
            </a:pPr>
            <a:r>
              <a:rPr lang="en-US" altLang="en-US" sz="2800" smtClean="0">
                <a:latin typeface="Times New Roman" panose="02020603050405020304" pitchFamily="18" charset="0"/>
              </a:rPr>
              <a:t>At the beginning of each contact, and every 10 minutes thereafter</a:t>
            </a:r>
          </a:p>
          <a:p>
            <a:pPr marL="609600" indent="-609600">
              <a:lnSpc>
                <a:spcPct val="90000"/>
              </a:lnSpc>
              <a:buFontTx/>
              <a:buAutoNum type="alphaUcPeriod"/>
            </a:pPr>
            <a:r>
              <a:rPr lang="en-US" altLang="en-US" sz="2800" smtClean="0">
                <a:latin typeface="Times New Roman" panose="02020603050405020304" pitchFamily="18" charset="0"/>
              </a:rPr>
              <a:t>At least once during each transmission </a:t>
            </a:r>
          </a:p>
          <a:p>
            <a:pPr marL="609600" indent="-609600">
              <a:lnSpc>
                <a:spcPct val="90000"/>
              </a:lnSpc>
              <a:buFontTx/>
              <a:buAutoNum type="alphaUcPeriod"/>
            </a:pPr>
            <a:r>
              <a:rPr lang="en-US" altLang="en-US" sz="2800" smtClean="0">
                <a:latin typeface="Times New Roman" panose="02020603050405020304" pitchFamily="18" charset="0"/>
              </a:rPr>
              <a:t>At least every 15 minutes during and at the end of a communication</a:t>
            </a:r>
          </a:p>
          <a:p>
            <a:pPr marL="609600" indent="-609600">
              <a:lnSpc>
                <a:spcPct val="90000"/>
              </a:lnSpc>
              <a:buFontTx/>
              <a:buAutoNum type="alphaUcPeriod"/>
            </a:pPr>
            <a:r>
              <a:rPr lang="en-US" altLang="en-US" sz="2800" smtClean="0">
                <a:latin typeface="Times New Roman" panose="02020603050405020304" pitchFamily="18" charset="0"/>
              </a:rPr>
              <a:t>At least every 10 minutes during and at the end of a communication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500" fill="hold"/>
                                        <p:tgtEl>
                                          <p:spTgt spid="33795">
                                            <p:txEl>
                                              <p:pRg st="3" end="3"/>
                                            </p:txEl>
                                          </p:spTgt>
                                        </p:tgtEl>
                                        <p:attrNameLst>
                                          <p:attrName>r</p:attrName>
                                        </p:attrNameLst>
                                      </p:cBhvr>
                                    </p:animRot>
                                  </p:childTnLst>
                                </p:cTn>
                              </p:par>
                              <p:par>
                                <p:cTn id="7" presetID="3" presetClass="emph" presetSubtype="2" fill="hold" nodeType="withEffect">
                                  <p:stCondLst>
                                    <p:cond delay="0"/>
                                  </p:stCondLst>
                                  <p:childTnLst>
                                    <p:animClr clrSpc="rgb" dir="cw">
                                      <p:cBhvr override="childStyle">
                                        <p:cTn id="8" dur="500" fill="hold"/>
                                        <p:tgtEl>
                                          <p:spTgt spid="33795">
                                            <p:txEl>
                                              <p:pRg st="3" end="3"/>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01B72C93-662F-4D70-B105-44366C638134}" type="slidenum">
              <a:rPr lang="en-US" altLang="en-US" sz="1400" smtClean="0">
                <a:latin typeface="Times New Roman" panose="02020603050405020304" pitchFamily="18" charset="0"/>
              </a:rPr>
              <a:pPr>
                <a:spcBef>
                  <a:spcPct val="0"/>
                </a:spcBef>
                <a:buClrTx/>
                <a:buFontTx/>
                <a:buNone/>
              </a:pPr>
              <a:t>15</a:t>
            </a:fld>
            <a:endParaRPr lang="en-US" altLang="en-US" sz="1400" smtClean="0">
              <a:latin typeface="Times New Roman" panose="02020603050405020304" pitchFamily="18" charset="0"/>
            </a:endParaRPr>
          </a:p>
        </p:txBody>
      </p:sp>
      <p:sp>
        <p:nvSpPr>
          <p:cNvPr id="20483" name="Rectangle 2"/>
          <p:cNvSpPr>
            <a:spLocks noGrp="1" noChangeArrowheads="1"/>
          </p:cNvSpPr>
          <p:nvPr>
            <p:ph type="title" idx="4294967295"/>
          </p:nvPr>
        </p:nvSpPr>
        <p:spPr>
          <a:xfrm>
            <a:off x="0" y="0"/>
            <a:ext cx="9144000" cy="1219200"/>
          </a:xfrm>
        </p:spPr>
        <p:txBody>
          <a:bodyPr/>
          <a:lstStyle/>
          <a:p>
            <a:r>
              <a:rPr lang="en-US" altLang="en-US" sz="3200" smtClean="0"/>
              <a:t>T1D11</a:t>
            </a:r>
            <a:r>
              <a:rPr lang="en-US" altLang="en-US" sz="3600" smtClean="0"/>
              <a:t>  	</a:t>
            </a:r>
            <a:r>
              <a:rPr lang="en-US" altLang="en-US" sz="2800" smtClean="0">
                <a:latin typeface="Times New Roman" panose="02020603050405020304" pitchFamily="18" charset="0"/>
              </a:rPr>
              <a:t>When may an amateur station transmit without 		identifying? </a:t>
            </a:r>
          </a:p>
        </p:txBody>
      </p:sp>
      <p:sp>
        <p:nvSpPr>
          <p:cNvPr id="103427" name="Rectangle 3"/>
          <p:cNvSpPr>
            <a:spLocks noGrp="1" noChangeArrowheads="1"/>
          </p:cNvSpPr>
          <p:nvPr>
            <p:ph type="body" idx="4294967295"/>
          </p:nvPr>
        </p:nvSpPr>
        <p:spPr>
          <a:xfrm>
            <a:off x="1447800" y="2057400"/>
            <a:ext cx="7162800" cy="3124200"/>
          </a:xfrm>
        </p:spPr>
        <p:txBody>
          <a:bodyPr/>
          <a:lstStyle/>
          <a:p>
            <a:pPr marL="609600" indent="-609600">
              <a:lnSpc>
                <a:spcPct val="90000"/>
              </a:lnSpc>
              <a:buFontTx/>
              <a:buAutoNum type="alphaUcPeriod"/>
            </a:pPr>
            <a:r>
              <a:rPr lang="en-US" altLang="en-US" sz="2800" smtClean="0">
                <a:latin typeface="Times New Roman" panose="02020603050405020304" pitchFamily="18" charset="0"/>
              </a:rPr>
              <a:t>When the transmissions are of a brief nature to make station adjustments</a:t>
            </a:r>
          </a:p>
          <a:p>
            <a:pPr marL="609600" indent="-609600">
              <a:lnSpc>
                <a:spcPct val="90000"/>
              </a:lnSpc>
              <a:buFontTx/>
              <a:buAutoNum type="alphaUcPeriod"/>
            </a:pPr>
            <a:r>
              <a:rPr lang="en-US" altLang="en-US" sz="2800" smtClean="0">
                <a:latin typeface="Times New Roman" panose="02020603050405020304" pitchFamily="18" charset="0"/>
              </a:rPr>
              <a:t>When the transmissions are unmodulated </a:t>
            </a:r>
          </a:p>
          <a:p>
            <a:pPr marL="609600" indent="-609600">
              <a:lnSpc>
                <a:spcPct val="90000"/>
              </a:lnSpc>
              <a:buFontTx/>
              <a:buAutoNum type="alphaUcPeriod"/>
            </a:pPr>
            <a:r>
              <a:rPr lang="en-US" altLang="en-US" sz="2800" smtClean="0">
                <a:latin typeface="Times New Roman" panose="02020603050405020304" pitchFamily="18" charset="0"/>
              </a:rPr>
              <a:t>When the transmitted power level is below 1 watt </a:t>
            </a:r>
          </a:p>
          <a:p>
            <a:pPr marL="609600" indent="-609600">
              <a:lnSpc>
                <a:spcPct val="90000"/>
              </a:lnSpc>
              <a:buFontTx/>
              <a:buAutoNum type="alphaUcPeriod"/>
            </a:pPr>
            <a:r>
              <a:rPr lang="en-US" altLang="en-US" sz="2800" smtClean="0">
                <a:latin typeface="Times New Roman" panose="02020603050405020304" pitchFamily="18" charset="0"/>
              </a:rPr>
              <a:t>When transmitting signals to control a model craft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500" fill="hold"/>
                                        <p:tgtEl>
                                          <p:spTgt spid="103427">
                                            <p:txEl>
                                              <p:pRg st="3" end="3"/>
                                            </p:txEl>
                                          </p:spTgt>
                                        </p:tgtEl>
                                        <p:attrNameLst>
                                          <p:attrName>r</p:attrName>
                                        </p:attrNameLst>
                                      </p:cBhvr>
                                    </p:animRot>
                                  </p:childTnLst>
                                </p:cTn>
                              </p:par>
                              <p:par>
                                <p:cTn id="7" presetID="3" presetClass="emph" presetSubtype="2" fill="hold" nodeType="withEffect">
                                  <p:stCondLst>
                                    <p:cond delay="0"/>
                                  </p:stCondLst>
                                  <p:childTnLst>
                                    <p:animClr clrSpc="rgb" dir="cw">
                                      <p:cBhvr override="childStyle">
                                        <p:cTn id="8" dur="500" fill="hold"/>
                                        <p:tgtEl>
                                          <p:spTgt spid="103427">
                                            <p:txEl>
                                              <p:pRg st="3" end="3"/>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7ED7544E-47C1-4AB9-9946-86A437FC7E24}" type="slidenum">
              <a:rPr lang="en-US" altLang="en-US" sz="1400" smtClean="0">
                <a:latin typeface="Times New Roman" panose="02020603050405020304" pitchFamily="18" charset="0"/>
              </a:rPr>
              <a:pPr>
                <a:spcBef>
                  <a:spcPct val="0"/>
                </a:spcBef>
                <a:buClrTx/>
                <a:buFontTx/>
                <a:buNone/>
              </a:pPr>
              <a:t>16</a:t>
            </a:fld>
            <a:endParaRPr lang="en-US" altLang="en-US" sz="1400" smtClean="0">
              <a:latin typeface="Times New Roman" panose="02020603050405020304" pitchFamily="18" charset="0"/>
            </a:endParaRPr>
          </a:p>
        </p:txBody>
      </p:sp>
      <p:sp>
        <p:nvSpPr>
          <p:cNvPr id="24579" name="Rectangle 2"/>
          <p:cNvSpPr>
            <a:spLocks noGrp="1" noChangeArrowheads="1"/>
          </p:cNvSpPr>
          <p:nvPr>
            <p:ph type="title" idx="4294967295"/>
          </p:nvPr>
        </p:nvSpPr>
        <p:spPr>
          <a:xfrm>
            <a:off x="0" y="0"/>
            <a:ext cx="9144000" cy="1173163"/>
          </a:xfrm>
        </p:spPr>
        <p:txBody>
          <a:bodyPr/>
          <a:lstStyle/>
          <a:p>
            <a:r>
              <a:rPr lang="en-US" altLang="en-US" sz="3200" dirty="0" smtClean="0"/>
              <a:t>T1C02</a:t>
            </a:r>
            <a:r>
              <a:rPr lang="en-US" altLang="en-US" sz="3600" dirty="0" smtClean="0"/>
              <a:t> </a:t>
            </a:r>
            <a:r>
              <a:rPr lang="en-US" altLang="en-US" sz="3600" dirty="0" smtClean="0"/>
              <a:t>	</a:t>
            </a:r>
            <a:r>
              <a:rPr lang="en-US" altLang="en-US" sz="2800" dirty="0" smtClean="0">
                <a:latin typeface="Times New Roman" panose="02020603050405020304" pitchFamily="18" charset="0"/>
              </a:rPr>
              <a:t>Who may select a desired call sign under the 		vanity call sign rules?</a:t>
            </a:r>
          </a:p>
        </p:txBody>
      </p:sp>
      <p:sp>
        <p:nvSpPr>
          <p:cNvPr id="39939" name="Rectangle 3"/>
          <p:cNvSpPr>
            <a:spLocks noGrp="1" noChangeArrowheads="1"/>
          </p:cNvSpPr>
          <p:nvPr>
            <p:ph type="body" idx="4294967295"/>
          </p:nvPr>
        </p:nvSpPr>
        <p:spPr>
          <a:xfrm>
            <a:off x="1295400" y="2133600"/>
            <a:ext cx="7391400" cy="3352800"/>
          </a:xfrm>
        </p:spPr>
        <p:txBody>
          <a:bodyPr/>
          <a:lstStyle/>
          <a:p>
            <a:pPr marL="609600" indent="-609600">
              <a:buFontTx/>
              <a:buAutoNum type="alphaUcPeriod"/>
            </a:pPr>
            <a:r>
              <a:rPr lang="en-US" altLang="en-US" sz="2800" smtClean="0">
                <a:latin typeface="Times New Roman" panose="02020603050405020304" pitchFamily="18" charset="0"/>
              </a:rPr>
              <a:t>Only licensed amateurs with general or extra class licenses </a:t>
            </a:r>
          </a:p>
          <a:p>
            <a:pPr marL="609600" indent="-609600">
              <a:buFontTx/>
              <a:buAutoNum type="alphaUcPeriod"/>
            </a:pPr>
            <a:r>
              <a:rPr lang="en-US" altLang="en-US" sz="2800" smtClean="0">
                <a:latin typeface="Times New Roman" panose="02020603050405020304" pitchFamily="18" charset="0"/>
              </a:rPr>
              <a:t>Only licensed amateurs with an extra class license   </a:t>
            </a:r>
          </a:p>
          <a:p>
            <a:pPr marL="609600" indent="-609600">
              <a:buFontTx/>
              <a:buAutoNum type="alphaUcPeriod"/>
            </a:pPr>
            <a:r>
              <a:rPr lang="en-US" altLang="en-US" sz="2800" smtClean="0">
                <a:latin typeface="Times New Roman" panose="02020603050405020304" pitchFamily="18" charset="0"/>
              </a:rPr>
              <a:t>Only an amateur licensee who has been licensed continuously for more than 10 years </a:t>
            </a:r>
          </a:p>
          <a:p>
            <a:pPr marL="609600" indent="-609600">
              <a:buFontTx/>
              <a:buAutoNum type="alphaUcPeriod"/>
            </a:pPr>
            <a:r>
              <a:rPr lang="en-US" altLang="en-US" sz="2800" smtClean="0">
                <a:latin typeface="Times New Roman" panose="02020603050405020304" pitchFamily="18" charset="0"/>
              </a:rPr>
              <a:t>Any licensed amateur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500" fill="hold"/>
                                        <p:tgtEl>
                                          <p:spTgt spid="39939">
                                            <p:txEl>
                                              <p:pRg st="3" end="3"/>
                                            </p:txEl>
                                          </p:spTgt>
                                        </p:tgtEl>
                                        <p:attrNameLst>
                                          <p:attrName>r</p:attrName>
                                        </p:attrNameLst>
                                      </p:cBhvr>
                                    </p:animRot>
                                  </p:childTnLst>
                                </p:cTn>
                              </p:par>
                              <p:par>
                                <p:cTn id="7" presetID="3" presetClass="emph" presetSubtype="2" fill="hold" nodeType="withEffect">
                                  <p:stCondLst>
                                    <p:cond delay="0"/>
                                  </p:stCondLst>
                                  <p:childTnLst>
                                    <p:animClr clrSpc="rgb" dir="cw">
                                      <p:cBhvr override="childStyle">
                                        <p:cTn id="8" dur="500" fill="hold"/>
                                        <p:tgtEl>
                                          <p:spTgt spid="39939">
                                            <p:txEl>
                                              <p:pRg st="3" end="3"/>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CEB24B36-EF9A-445B-BE49-6D9A5D86219D}" type="slidenum">
              <a:rPr lang="en-US" altLang="en-US" sz="1400" smtClean="0">
                <a:latin typeface="Times New Roman" panose="02020603050405020304" pitchFamily="18" charset="0"/>
              </a:rPr>
              <a:pPr>
                <a:spcBef>
                  <a:spcPct val="0"/>
                </a:spcBef>
                <a:buClrTx/>
                <a:buFontTx/>
                <a:buNone/>
              </a:pPr>
              <a:t>17</a:t>
            </a:fld>
            <a:endParaRPr lang="en-US" altLang="en-US" sz="1400" smtClean="0">
              <a:latin typeface="Times New Roman" panose="02020603050405020304" pitchFamily="18" charset="0"/>
            </a:endParaRPr>
          </a:p>
        </p:txBody>
      </p:sp>
      <p:sp>
        <p:nvSpPr>
          <p:cNvPr id="25603" name="Rectangle 2"/>
          <p:cNvSpPr>
            <a:spLocks noGrp="1" noChangeArrowheads="1"/>
          </p:cNvSpPr>
          <p:nvPr>
            <p:ph type="title" idx="4294967295"/>
          </p:nvPr>
        </p:nvSpPr>
        <p:spPr>
          <a:xfrm>
            <a:off x="0" y="0"/>
            <a:ext cx="9144000" cy="1371600"/>
          </a:xfrm>
        </p:spPr>
        <p:txBody>
          <a:bodyPr/>
          <a:lstStyle/>
          <a:p>
            <a:r>
              <a:rPr lang="en-US" altLang="en-US" sz="3200" dirty="0" smtClean="0"/>
              <a:t>T1C05</a:t>
            </a:r>
            <a:r>
              <a:rPr lang="en-US" altLang="en-US" sz="2800" dirty="0" smtClean="0">
                <a:latin typeface="Rockwell" pitchFamily="18" charset="0"/>
              </a:rPr>
              <a:t> 	</a:t>
            </a:r>
            <a:r>
              <a:rPr lang="en-US" altLang="en-US" sz="2800" dirty="0" smtClean="0">
                <a:latin typeface="Times New Roman" panose="02020603050405020304" pitchFamily="18" charset="0"/>
              </a:rPr>
              <a:t>Which of the following is a </a:t>
            </a:r>
            <a:r>
              <a:rPr lang="en-US" altLang="en-US" sz="2800" dirty="0" smtClean="0">
                <a:latin typeface="Times New Roman" panose="02020603050405020304" pitchFamily="18" charset="0"/>
              </a:rPr>
              <a:t>valid call </a:t>
            </a:r>
            <a:r>
              <a:rPr lang="en-US" altLang="en-US" sz="2800" dirty="0" smtClean="0">
                <a:latin typeface="Times New Roman" panose="02020603050405020304" pitchFamily="18" charset="0"/>
              </a:rPr>
              <a:t>sign </a:t>
            </a:r>
            <a:r>
              <a:rPr lang="en-US" altLang="en-US" sz="2800" dirty="0" smtClean="0">
                <a:latin typeface="Times New Roman" panose="02020603050405020304" pitchFamily="18" charset="0"/>
              </a:rPr>
              <a:t>for a 		Technician class Amateur Radio station? </a:t>
            </a:r>
            <a:endParaRPr lang="en-US" altLang="en-US" sz="2800" dirty="0" smtClean="0">
              <a:latin typeface="Times New Roman" panose="02020603050405020304" pitchFamily="18" charset="0"/>
            </a:endParaRPr>
          </a:p>
        </p:txBody>
      </p:sp>
      <p:sp>
        <p:nvSpPr>
          <p:cNvPr id="153603" name="Rectangle 3"/>
          <p:cNvSpPr>
            <a:spLocks noGrp="1" noChangeArrowheads="1"/>
          </p:cNvSpPr>
          <p:nvPr>
            <p:ph type="body" idx="4294967295"/>
          </p:nvPr>
        </p:nvSpPr>
        <p:spPr>
          <a:xfrm>
            <a:off x="2362200" y="2743200"/>
            <a:ext cx="5749925" cy="2057400"/>
          </a:xfrm>
        </p:spPr>
        <p:txBody>
          <a:bodyPr/>
          <a:lstStyle/>
          <a:p>
            <a:pPr marL="609600" indent="-609600">
              <a:buFontTx/>
              <a:buAutoNum type="alphaUcPeriod"/>
            </a:pPr>
            <a:r>
              <a:rPr lang="en-US" altLang="en-US" sz="2800" smtClean="0">
                <a:latin typeface="Times New Roman" panose="02020603050405020304" pitchFamily="18" charset="0"/>
              </a:rPr>
              <a:t>K1XXX</a:t>
            </a:r>
          </a:p>
          <a:p>
            <a:pPr marL="609600" indent="-609600">
              <a:buFontTx/>
              <a:buAutoNum type="alphaUcPeriod"/>
            </a:pPr>
            <a:r>
              <a:rPr lang="en-US" altLang="en-US" sz="2800" smtClean="0">
                <a:latin typeface="Times New Roman" panose="02020603050405020304" pitchFamily="18" charset="0"/>
              </a:rPr>
              <a:t>KA1X</a:t>
            </a:r>
          </a:p>
          <a:p>
            <a:pPr marL="609600" indent="-609600">
              <a:buFontTx/>
              <a:buAutoNum type="alphaUcPeriod"/>
            </a:pPr>
            <a:r>
              <a:rPr lang="en-US" altLang="en-US" sz="2800" smtClean="0">
                <a:latin typeface="Times New Roman" panose="02020603050405020304" pitchFamily="18" charset="0"/>
              </a:rPr>
              <a:t>W1XX</a:t>
            </a:r>
          </a:p>
          <a:p>
            <a:pPr marL="609600" indent="-609600">
              <a:buFontTx/>
              <a:buAutoNum type="alphaUcPeriod"/>
            </a:pPr>
            <a:r>
              <a:rPr lang="en-US" altLang="en-US" sz="2800" smtClean="0">
                <a:latin typeface="Times New Roman" panose="02020603050405020304" pitchFamily="18" charset="0"/>
              </a:rPr>
              <a:t>All of the choices are correct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500" fill="hold"/>
                                        <p:tgtEl>
                                          <p:spTgt spid="153603">
                                            <p:txEl>
                                              <p:pRg st="0" end="0"/>
                                            </p:txEl>
                                          </p:spTgt>
                                        </p:tgtEl>
                                        <p:attrNameLst>
                                          <p:attrName>r</p:attrName>
                                        </p:attrNameLst>
                                      </p:cBhvr>
                                    </p:animRot>
                                  </p:childTnLst>
                                </p:cTn>
                              </p:par>
                              <p:par>
                                <p:cTn id="7" presetID="3" presetClass="emph" presetSubtype="2" fill="hold" nodeType="withEffect">
                                  <p:stCondLst>
                                    <p:cond delay="0"/>
                                  </p:stCondLst>
                                  <p:childTnLst>
                                    <p:animClr clrSpc="rgb" dir="cw">
                                      <p:cBhvr override="childStyle">
                                        <p:cTn id="8" dur="500" fill="hold"/>
                                        <p:tgtEl>
                                          <p:spTgt spid="153603">
                                            <p:txEl>
                                              <p:pRg st="0" end="0"/>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EA5D0713-A433-4CD7-9EC3-CACF3497E7D2}" type="slidenum">
              <a:rPr lang="en-US" altLang="en-US" sz="1400" smtClean="0">
                <a:latin typeface="Times New Roman" panose="02020603050405020304" pitchFamily="18" charset="0"/>
              </a:rPr>
              <a:pPr>
                <a:spcBef>
                  <a:spcPct val="0"/>
                </a:spcBef>
                <a:buClrTx/>
                <a:buFontTx/>
                <a:buNone/>
              </a:pPr>
              <a:t>18</a:t>
            </a:fld>
            <a:endParaRPr lang="en-US" altLang="en-US" sz="1400" smtClean="0">
              <a:latin typeface="Times New Roman" panose="02020603050405020304" pitchFamily="18" charset="0"/>
            </a:endParaRPr>
          </a:p>
        </p:txBody>
      </p:sp>
      <p:sp>
        <p:nvSpPr>
          <p:cNvPr id="27651" name="Rectangle 2"/>
          <p:cNvSpPr>
            <a:spLocks noGrp="1" noChangeArrowheads="1"/>
          </p:cNvSpPr>
          <p:nvPr>
            <p:ph type="title"/>
          </p:nvPr>
        </p:nvSpPr>
        <p:spPr>
          <a:xfrm>
            <a:off x="0" y="382588"/>
            <a:ext cx="9144000" cy="1447800"/>
          </a:xfrm>
        </p:spPr>
        <p:txBody>
          <a:bodyPr/>
          <a:lstStyle/>
          <a:p>
            <a:r>
              <a:rPr lang="en-US" altLang="en-US" sz="3200" dirty="0" smtClean="0"/>
              <a:t>T1A03</a:t>
            </a:r>
            <a:r>
              <a:rPr lang="en-US" altLang="en-US" sz="3600" dirty="0" smtClean="0"/>
              <a:t>	</a:t>
            </a:r>
            <a:r>
              <a:rPr lang="en-US" sz="2400" dirty="0"/>
              <a:t>What are the FCC rules regarding the use of a </a:t>
            </a:r>
            <a:r>
              <a:rPr lang="en-US" sz="2400" dirty="0" smtClean="0"/>
              <a:t>			phonetic </a:t>
            </a:r>
            <a:r>
              <a:rPr lang="en-US" sz="2400" dirty="0"/>
              <a:t>alphabet for station identification in the </a:t>
            </a:r>
            <a:r>
              <a:rPr lang="en-US" sz="2400" dirty="0" smtClean="0"/>
              <a:t>		Amateur </a:t>
            </a:r>
            <a:r>
              <a:rPr lang="en-US" sz="2400" dirty="0"/>
              <a:t>Radio Service?</a:t>
            </a:r>
            <a:r>
              <a:rPr lang="en-US" sz="2800" dirty="0"/>
              <a:t/>
            </a:r>
            <a:br>
              <a:rPr lang="en-US" sz="2800" dirty="0"/>
            </a:br>
            <a:endParaRPr lang="en-US" altLang="en-US" sz="2800" dirty="0" smtClean="0">
              <a:latin typeface="Times New Roman" panose="02020603050405020304" pitchFamily="18" charset="0"/>
            </a:endParaRPr>
          </a:p>
        </p:txBody>
      </p:sp>
      <p:sp>
        <p:nvSpPr>
          <p:cNvPr id="40963" name="Rectangle 3"/>
          <p:cNvSpPr>
            <a:spLocks noGrp="1" noChangeArrowheads="1"/>
          </p:cNvSpPr>
          <p:nvPr>
            <p:ph type="body" idx="1"/>
          </p:nvPr>
        </p:nvSpPr>
        <p:spPr>
          <a:xfrm>
            <a:off x="609600" y="2095500"/>
            <a:ext cx="8077200" cy="3884612"/>
          </a:xfrm>
        </p:spPr>
        <p:txBody>
          <a:bodyPr/>
          <a:lstStyle/>
          <a:p>
            <a:pPr marL="609600" indent="-609600">
              <a:buFontTx/>
              <a:buAutoNum type="alphaUcPeriod"/>
            </a:pPr>
            <a:r>
              <a:rPr lang="en-US" sz="2800" dirty="0"/>
              <a:t>It is required when transmitting emergency messages</a:t>
            </a:r>
            <a:endParaRPr lang="en-US" altLang="en-US" sz="2800" dirty="0" smtClean="0">
              <a:latin typeface="Times New Roman" panose="02020603050405020304" pitchFamily="18" charset="0"/>
            </a:endParaRPr>
          </a:p>
          <a:p>
            <a:pPr marL="609600" indent="-609600">
              <a:buFontTx/>
              <a:buAutoNum type="alphaUcPeriod"/>
            </a:pPr>
            <a:r>
              <a:rPr lang="en-US" sz="2800" dirty="0"/>
              <a:t>It is prohibited</a:t>
            </a:r>
            <a:endParaRPr lang="en-US" altLang="en-US" sz="2800" dirty="0" smtClean="0">
              <a:latin typeface="Times New Roman" panose="02020603050405020304" pitchFamily="18" charset="0"/>
            </a:endParaRPr>
          </a:p>
          <a:p>
            <a:pPr marL="609600" indent="-609600">
              <a:buFontTx/>
              <a:buAutoNum type="alphaUcPeriod"/>
            </a:pPr>
            <a:r>
              <a:rPr lang="en-US" sz="2800" dirty="0"/>
              <a:t>It is required when in contact with foreign stations</a:t>
            </a:r>
            <a:endParaRPr lang="en-US" altLang="en-US" sz="2800" dirty="0" smtClean="0">
              <a:latin typeface="Times New Roman" panose="02020603050405020304" pitchFamily="18" charset="0"/>
            </a:endParaRPr>
          </a:p>
          <a:p>
            <a:pPr marL="609600" indent="-609600">
              <a:buFontTx/>
              <a:buAutoNum type="alphaUcPeriod"/>
            </a:pPr>
            <a:r>
              <a:rPr lang="en-US" sz="2800" dirty="0"/>
              <a:t>It is encouraged</a:t>
            </a:r>
            <a:endParaRPr lang="en-US" altLang="en-US" sz="2800" dirty="0" smtClean="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500" fill="hold"/>
                                        <p:tgtEl>
                                          <p:spTgt spid="40963">
                                            <p:txEl>
                                              <p:pRg st="3" end="3"/>
                                            </p:txEl>
                                          </p:spTgt>
                                        </p:tgtEl>
                                        <p:attrNameLst>
                                          <p:attrName>r</p:attrName>
                                        </p:attrNameLst>
                                      </p:cBhvr>
                                    </p:animRot>
                                  </p:childTnLst>
                                </p:cTn>
                              </p:par>
                              <p:par>
                                <p:cTn id="7" presetID="3" presetClass="emph" presetSubtype="2" fill="hold" nodeType="withEffect">
                                  <p:stCondLst>
                                    <p:cond delay="0"/>
                                  </p:stCondLst>
                                  <p:childTnLst>
                                    <p:animClr clrSpc="rgb" dir="cw">
                                      <p:cBhvr override="childStyle">
                                        <p:cTn id="8" dur="500" fill="hold"/>
                                        <p:tgtEl>
                                          <p:spTgt spid="40963">
                                            <p:txEl>
                                              <p:pRg st="3" end="3"/>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C782A4CB-55B6-416A-8594-7D8F3EE80BAE}" type="slidenum">
              <a:rPr lang="en-US" altLang="en-US" sz="1400" smtClean="0">
                <a:latin typeface="Times New Roman" panose="02020603050405020304" pitchFamily="18" charset="0"/>
              </a:rPr>
              <a:pPr>
                <a:spcBef>
                  <a:spcPct val="0"/>
                </a:spcBef>
                <a:buClrTx/>
                <a:buFontTx/>
                <a:buNone/>
              </a:pPr>
              <a:t>19</a:t>
            </a:fld>
            <a:endParaRPr lang="en-US" altLang="en-US" sz="1400" smtClean="0">
              <a:latin typeface="Times New Roman" panose="02020603050405020304" pitchFamily="18" charset="0"/>
            </a:endParaRPr>
          </a:p>
        </p:txBody>
      </p:sp>
      <p:sp>
        <p:nvSpPr>
          <p:cNvPr id="28675" name="Rectangle 2"/>
          <p:cNvSpPr>
            <a:spLocks noGrp="1" noChangeArrowheads="1"/>
          </p:cNvSpPr>
          <p:nvPr>
            <p:ph type="title"/>
          </p:nvPr>
        </p:nvSpPr>
        <p:spPr>
          <a:xfrm>
            <a:off x="0" y="0"/>
            <a:ext cx="9144000" cy="1219200"/>
          </a:xfrm>
        </p:spPr>
        <p:txBody>
          <a:bodyPr/>
          <a:lstStyle/>
          <a:p>
            <a:r>
              <a:rPr lang="en-US" altLang="en-US" sz="3200" dirty="0" smtClean="0"/>
              <a:t>T1F11</a:t>
            </a:r>
            <a:r>
              <a:rPr lang="en-US" altLang="en-US" sz="3600" dirty="0" smtClean="0"/>
              <a:t>	</a:t>
            </a:r>
            <a:r>
              <a:rPr lang="en-US" sz="2800" dirty="0"/>
              <a:t>Which of the following is a requirement for </a:t>
            </a:r>
            <a:r>
              <a:rPr lang="en-US" sz="2800" dirty="0" smtClean="0"/>
              <a:t>		the </a:t>
            </a:r>
            <a:r>
              <a:rPr lang="en-US" sz="2800" dirty="0"/>
              <a:t>issuance of a club station license grant?</a:t>
            </a:r>
            <a:endParaRPr lang="en-US" altLang="en-US" sz="2800" dirty="0" smtClean="0">
              <a:latin typeface="Times New Roman" panose="02020603050405020304" pitchFamily="18" charset="0"/>
            </a:endParaRPr>
          </a:p>
        </p:txBody>
      </p:sp>
      <p:sp>
        <p:nvSpPr>
          <p:cNvPr id="44035" name="Rectangle 3"/>
          <p:cNvSpPr>
            <a:spLocks noGrp="1" noChangeArrowheads="1"/>
          </p:cNvSpPr>
          <p:nvPr>
            <p:ph type="body" idx="1"/>
          </p:nvPr>
        </p:nvSpPr>
        <p:spPr>
          <a:xfrm>
            <a:off x="533400" y="1905000"/>
            <a:ext cx="8305800" cy="3810000"/>
          </a:xfrm>
        </p:spPr>
        <p:txBody>
          <a:bodyPr/>
          <a:lstStyle/>
          <a:p>
            <a:pPr marL="609600" indent="-609600">
              <a:lnSpc>
                <a:spcPct val="90000"/>
              </a:lnSpc>
              <a:buFontTx/>
              <a:buAutoNum type="alphaUcPeriod"/>
            </a:pPr>
            <a:r>
              <a:rPr lang="en-US" sz="2800" dirty="0"/>
              <a:t>The trustee must have an Amateur Extra class operator license grant</a:t>
            </a:r>
            <a:endParaRPr lang="en-US" altLang="en-US" sz="2800" dirty="0" smtClean="0">
              <a:latin typeface="Times New Roman" panose="02020603050405020304" pitchFamily="18" charset="0"/>
            </a:endParaRPr>
          </a:p>
          <a:p>
            <a:pPr marL="609600" indent="-609600">
              <a:lnSpc>
                <a:spcPct val="90000"/>
              </a:lnSpc>
              <a:buFontTx/>
              <a:buAutoNum type="alphaUcPeriod"/>
            </a:pPr>
            <a:r>
              <a:rPr lang="en-US" sz="2800" dirty="0"/>
              <a:t>The club must have at least four members</a:t>
            </a:r>
            <a:endParaRPr lang="en-US" altLang="en-US" sz="2800" dirty="0" smtClean="0">
              <a:latin typeface="Times New Roman" panose="02020603050405020304" pitchFamily="18" charset="0"/>
            </a:endParaRPr>
          </a:p>
          <a:p>
            <a:pPr marL="609600" indent="-609600">
              <a:lnSpc>
                <a:spcPct val="90000"/>
              </a:lnSpc>
              <a:buFontTx/>
              <a:buAutoNum type="alphaUcPeriod"/>
            </a:pPr>
            <a:r>
              <a:rPr lang="en-US" sz="2800" dirty="0"/>
              <a:t>The club must be registered with the American Radio Relay League</a:t>
            </a:r>
            <a:endParaRPr lang="en-US" altLang="en-US" sz="2800" dirty="0" smtClean="0">
              <a:latin typeface="Times New Roman" panose="02020603050405020304" pitchFamily="18" charset="0"/>
            </a:endParaRPr>
          </a:p>
          <a:p>
            <a:pPr marL="609600" indent="-609600">
              <a:lnSpc>
                <a:spcPct val="90000"/>
              </a:lnSpc>
              <a:buFontTx/>
              <a:buAutoNum type="alphaUcPeriod"/>
            </a:pPr>
            <a:r>
              <a:rPr lang="en-US" sz="2800" dirty="0"/>
              <a:t>All of these choices are correct</a:t>
            </a:r>
            <a:endParaRPr lang="en-US" altLang="en-US" sz="2800" dirty="0" smtClean="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500" fill="hold"/>
                                        <p:tgtEl>
                                          <p:spTgt spid="44035">
                                            <p:txEl>
                                              <p:pRg st="1" end="1"/>
                                            </p:txEl>
                                          </p:spTgt>
                                        </p:tgtEl>
                                        <p:attrNameLst>
                                          <p:attrName>r</p:attrName>
                                        </p:attrNameLst>
                                      </p:cBhvr>
                                    </p:animRot>
                                  </p:childTnLst>
                                </p:cTn>
                              </p:par>
                              <p:par>
                                <p:cTn id="7" presetID="3" presetClass="emph" presetSubtype="2" fill="hold" nodeType="withEffect">
                                  <p:stCondLst>
                                    <p:cond delay="0"/>
                                  </p:stCondLst>
                                  <p:childTnLst>
                                    <p:animClr clrSpc="rgb" dir="cw">
                                      <p:cBhvr override="childStyle">
                                        <p:cTn id="8" dur="500" fill="hold"/>
                                        <p:tgtEl>
                                          <p:spTgt spid="44035">
                                            <p:txEl>
                                              <p:pRg st="1" end="1"/>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75029FEA-9C70-48E8-94DC-3D12164A78C7}" type="slidenum">
              <a:rPr lang="en-US" altLang="en-US" sz="1400" smtClean="0">
                <a:latin typeface="Times New Roman" panose="02020603050405020304" pitchFamily="18" charset="0"/>
              </a:rPr>
              <a:pPr>
                <a:spcBef>
                  <a:spcPct val="0"/>
                </a:spcBef>
                <a:buClrTx/>
                <a:buFontTx/>
                <a:buNone/>
              </a:pPr>
              <a:t>2</a:t>
            </a:fld>
            <a:endParaRPr lang="en-US" altLang="en-US" sz="1400" smtClean="0">
              <a:latin typeface="Times New Roman" panose="02020603050405020304" pitchFamily="18" charset="0"/>
            </a:endParaRPr>
          </a:p>
        </p:txBody>
      </p:sp>
      <p:sp>
        <p:nvSpPr>
          <p:cNvPr id="5123"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lgn="r" eaLnBrk="1" hangingPunct="1">
              <a:spcBef>
                <a:spcPct val="0"/>
              </a:spcBef>
              <a:buClrTx/>
              <a:buFontTx/>
              <a:buNone/>
            </a:pPr>
            <a:fld id="{F2135716-A259-4DA2-B8D6-F089B82364AA}" type="slidenum">
              <a:rPr lang="en-US" altLang="en-US" sz="1400">
                <a:latin typeface="Times New Roman" panose="02020603050405020304" pitchFamily="18" charset="0"/>
              </a:rPr>
              <a:pPr algn="r" eaLnBrk="1" hangingPunct="1">
                <a:spcBef>
                  <a:spcPct val="0"/>
                </a:spcBef>
                <a:buClrTx/>
                <a:buFontTx/>
                <a:buNone/>
              </a:pPr>
              <a:t>2</a:t>
            </a:fld>
            <a:endParaRPr lang="en-US" altLang="en-US" sz="1400">
              <a:latin typeface="Times New Roman" panose="02020603050405020304" pitchFamily="18" charset="0"/>
            </a:endParaRPr>
          </a:p>
        </p:txBody>
      </p:sp>
      <p:sp>
        <p:nvSpPr>
          <p:cNvPr id="5124" name="Rectangle 2"/>
          <p:cNvSpPr>
            <a:spLocks noGrp="1" noChangeArrowheads="1"/>
          </p:cNvSpPr>
          <p:nvPr>
            <p:ph type="title" idx="4294967295"/>
          </p:nvPr>
        </p:nvSpPr>
        <p:spPr/>
        <p:txBody>
          <a:bodyPr/>
          <a:lstStyle/>
          <a:p>
            <a:pPr algn="ctr" eaLnBrk="1" hangingPunct="1"/>
            <a:r>
              <a:rPr lang="en-US" altLang="en-US" sz="2800" smtClean="0"/>
              <a:t>Amateur Radio Technician Class</a:t>
            </a:r>
            <a:br>
              <a:rPr lang="en-US" altLang="en-US" sz="2800" smtClean="0"/>
            </a:br>
            <a:r>
              <a:rPr lang="en-US" altLang="en-US" sz="2800" smtClean="0"/>
              <a:t>Element 2 Course Presentation</a:t>
            </a:r>
          </a:p>
        </p:txBody>
      </p:sp>
      <p:sp>
        <p:nvSpPr>
          <p:cNvPr id="610307" name="Rectangle 3"/>
          <p:cNvSpPr>
            <a:spLocks noGrp="1" noChangeArrowheads="1"/>
          </p:cNvSpPr>
          <p:nvPr>
            <p:ph type="body" idx="4294967295"/>
          </p:nvPr>
        </p:nvSpPr>
        <p:spPr>
          <a:xfrm>
            <a:off x="1308100" y="1508125"/>
            <a:ext cx="6778625" cy="4454525"/>
          </a:xfrm>
        </p:spPr>
        <p:txBody>
          <a:bodyPr/>
          <a:lstStyle/>
          <a:p>
            <a:pPr eaLnBrk="1" hangingPunct="1">
              <a:lnSpc>
                <a:spcPct val="80000"/>
              </a:lnSpc>
              <a:buClr>
                <a:schemeClr val="accent2"/>
              </a:buClr>
              <a:buFont typeface="Wingdings" panose="05000000000000000000" pitchFamily="2" charset="2"/>
              <a:buChar char="Ø"/>
            </a:pPr>
            <a:r>
              <a:rPr lang="en-US" altLang="en-US" sz="2800" b="1" smtClean="0">
                <a:latin typeface="Rockwell" pitchFamily="18" charset="0"/>
              </a:rPr>
              <a:t>ELEMENT 2 SUB-ELEMENTS </a:t>
            </a:r>
            <a:r>
              <a:rPr lang="en-US" altLang="en-US" sz="1400" b="1" smtClean="0">
                <a:latin typeface="Rockwell" pitchFamily="18" charset="0"/>
              </a:rPr>
              <a:t>(Groupings)</a:t>
            </a:r>
            <a:endParaRPr lang="en-US" altLang="en-US" sz="2800" b="1" smtClean="0">
              <a:latin typeface="Rockwell" pitchFamily="18" charset="0"/>
            </a:endParaRPr>
          </a:p>
          <a:p>
            <a:pPr eaLnBrk="1" hangingPunct="1">
              <a:lnSpc>
                <a:spcPct val="80000"/>
              </a:lnSpc>
            </a:pPr>
            <a:endParaRPr lang="en-US" altLang="en-US" sz="1600" b="1" smtClean="0">
              <a:latin typeface="Rockwell" pitchFamily="18" charset="0"/>
            </a:endParaRPr>
          </a:p>
          <a:p>
            <a:pPr lvl="1" eaLnBrk="1" hangingPunct="1">
              <a:lnSpc>
                <a:spcPct val="80000"/>
              </a:lnSpc>
            </a:pPr>
            <a:r>
              <a:rPr lang="en-US" altLang="en-US" sz="2400" b="1" smtClean="0">
                <a:latin typeface="Rockwell" pitchFamily="18" charset="0"/>
              </a:rPr>
              <a:t>About Ham Radio</a:t>
            </a:r>
          </a:p>
          <a:p>
            <a:pPr lvl="1" eaLnBrk="1" hangingPunct="1">
              <a:lnSpc>
                <a:spcPct val="80000"/>
              </a:lnSpc>
              <a:buFont typeface="Wingdings" panose="05000000000000000000" pitchFamily="2" charset="2"/>
              <a:buChar char="Ø"/>
            </a:pPr>
            <a:r>
              <a:rPr lang="en-US" altLang="en-US" sz="2400" b="1" smtClean="0">
                <a:solidFill>
                  <a:schemeClr val="accent1"/>
                </a:solidFill>
                <a:latin typeface="Rockwell" pitchFamily="18" charset="0"/>
              </a:rPr>
              <a:t>Call Signs</a:t>
            </a:r>
          </a:p>
          <a:p>
            <a:pPr lvl="1" eaLnBrk="1" hangingPunct="1">
              <a:lnSpc>
                <a:spcPct val="80000"/>
              </a:lnSpc>
            </a:pPr>
            <a:r>
              <a:rPr lang="en-US" altLang="en-US" sz="2400" b="1" smtClean="0">
                <a:latin typeface="Rockwell" pitchFamily="18" charset="0"/>
              </a:rPr>
              <a:t>Control</a:t>
            </a:r>
          </a:p>
          <a:p>
            <a:pPr lvl="1" eaLnBrk="1" hangingPunct="1">
              <a:lnSpc>
                <a:spcPct val="80000"/>
              </a:lnSpc>
            </a:pPr>
            <a:r>
              <a:rPr lang="en-US" altLang="en-US" sz="2400" b="1" smtClean="0">
                <a:latin typeface="Rockwell" pitchFamily="18" charset="0"/>
              </a:rPr>
              <a:t>Mind the Rules</a:t>
            </a:r>
          </a:p>
          <a:p>
            <a:pPr lvl="1" eaLnBrk="1" hangingPunct="1">
              <a:lnSpc>
                <a:spcPct val="80000"/>
              </a:lnSpc>
            </a:pPr>
            <a:r>
              <a:rPr lang="en-US" altLang="en-US" sz="2400" b="1" smtClean="0">
                <a:latin typeface="Rockwell" pitchFamily="18" charset="0"/>
              </a:rPr>
              <a:t>Tech Frequencies</a:t>
            </a:r>
          </a:p>
          <a:p>
            <a:pPr lvl="1" eaLnBrk="1" hangingPunct="1">
              <a:lnSpc>
                <a:spcPct val="80000"/>
              </a:lnSpc>
            </a:pPr>
            <a:r>
              <a:rPr lang="en-US" altLang="en-US" sz="2400" b="1" smtClean="0">
                <a:latin typeface="Rockwell" pitchFamily="18" charset="0"/>
              </a:rPr>
              <a:t>Your First Radio</a:t>
            </a:r>
          </a:p>
          <a:p>
            <a:pPr lvl="1" eaLnBrk="1" hangingPunct="1">
              <a:lnSpc>
                <a:spcPct val="80000"/>
              </a:lnSpc>
            </a:pPr>
            <a:r>
              <a:rPr lang="en-US" altLang="en-US" sz="2400" b="1" smtClean="0">
                <a:latin typeface="Rockwell" pitchFamily="18" charset="0"/>
              </a:rPr>
              <a:t>Going Solo</a:t>
            </a:r>
          </a:p>
          <a:p>
            <a:pPr lvl="1" eaLnBrk="1" hangingPunct="1">
              <a:lnSpc>
                <a:spcPct val="80000"/>
              </a:lnSpc>
            </a:pPr>
            <a:r>
              <a:rPr lang="en-US" altLang="en-US" sz="2400" b="1" smtClean="0">
                <a:latin typeface="Rockwell" pitchFamily="18" charset="0"/>
              </a:rPr>
              <a:t>Repeaters</a:t>
            </a:r>
          </a:p>
          <a:p>
            <a:pPr lvl="1" eaLnBrk="1" hangingPunct="1">
              <a:lnSpc>
                <a:spcPct val="80000"/>
              </a:lnSpc>
            </a:pPr>
            <a:r>
              <a:rPr lang="en-US" altLang="en-US" sz="2400" b="1" smtClean="0">
                <a:latin typeface="Rockwell" pitchFamily="18" charset="0"/>
              </a:rPr>
              <a:t>Emergency!</a:t>
            </a:r>
          </a:p>
          <a:p>
            <a:pPr lvl="1" eaLnBrk="1" hangingPunct="1">
              <a:lnSpc>
                <a:spcPct val="80000"/>
              </a:lnSpc>
            </a:pPr>
            <a:r>
              <a:rPr lang="en-US" altLang="en-US" sz="2400" b="1" smtClean="0">
                <a:latin typeface="Rockwell" pitchFamily="18" charset="0"/>
              </a:rPr>
              <a:t>Weak Signal Propagation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withEffect">
                                  <p:stCondLst>
                                    <p:cond delay="0"/>
                                  </p:stCondLst>
                                  <p:childTnLst>
                                    <p:set>
                                      <p:cBhvr>
                                        <p:cTn id="6" dur="1" fill="hold">
                                          <p:stCondLst>
                                            <p:cond delay="0"/>
                                          </p:stCondLst>
                                        </p:cTn>
                                        <p:tgtEl>
                                          <p:spTgt spid="610307">
                                            <p:txEl>
                                              <p:pRg st="3" end="3"/>
                                            </p:txEl>
                                          </p:spTgt>
                                        </p:tgtEl>
                                        <p:attrNameLst>
                                          <p:attrName>style.visibility</p:attrName>
                                        </p:attrNameLst>
                                      </p:cBhvr>
                                      <p:to>
                                        <p:strVal val="visible"/>
                                      </p:to>
                                    </p:set>
                                    <p:animScale>
                                      <p:cBhvr>
                                        <p:cTn id="7" dur="2000" decel="50000" fill="hold">
                                          <p:stCondLst>
                                            <p:cond delay="0"/>
                                          </p:stCondLst>
                                        </p:cTn>
                                        <p:tgtEl>
                                          <p:spTgt spid="610307">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610307">
                                            <p:txEl>
                                              <p:pRg st="3" end="3"/>
                                            </p:txEl>
                                          </p:spTgt>
                                        </p:tgtEl>
                                        <p:attrNameLst>
                                          <p:attrName>ppt_x</p:attrName>
                                          <p:attrName>ppt_y</p:attrName>
                                        </p:attrNameLst>
                                      </p:cBhvr>
                                    </p:animMotion>
                                    <p:animEffect transition="in" filter="fade">
                                      <p:cBhvr>
                                        <p:cTn id="9" dur="2000"/>
                                        <p:tgtEl>
                                          <p:spTgt spid="6103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C43922FA-D009-45F8-AE80-13C1A2258E2C}" type="slidenum">
              <a:rPr lang="en-US" altLang="en-US" sz="1400" smtClean="0">
                <a:latin typeface="Times New Roman" panose="02020603050405020304" pitchFamily="18" charset="0"/>
              </a:rPr>
              <a:pPr>
                <a:spcBef>
                  <a:spcPct val="0"/>
                </a:spcBef>
                <a:buClrTx/>
                <a:buFontTx/>
                <a:buNone/>
              </a:pPr>
              <a:t>20</a:t>
            </a:fld>
            <a:endParaRPr lang="en-US" altLang="en-US" sz="1400" smtClean="0">
              <a:latin typeface="Times New Roman" panose="02020603050405020304" pitchFamily="18" charset="0"/>
            </a:endParaRPr>
          </a:p>
        </p:txBody>
      </p:sp>
      <p:sp>
        <p:nvSpPr>
          <p:cNvPr id="31747" name="Rectangle 2"/>
          <p:cNvSpPr>
            <a:spLocks noGrp="1" noChangeArrowheads="1"/>
          </p:cNvSpPr>
          <p:nvPr>
            <p:ph type="title"/>
          </p:nvPr>
        </p:nvSpPr>
        <p:spPr>
          <a:xfrm>
            <a:off x="0" y="0"/>
            <a:ext cx="9144000" cy="1447800"/>
          </a:xfrm>
        </p:spPr>
        <p:txBody>
          <a:bodyPr/>
          <a:lstStyle/>
          <a:p>
            <a:pPr>
              <a:lnSpc>
                <a:spcPct val="85000"/>
              </a:lnSpc>
            </a:pPr>
            <a:r>
              <a:rPr lang="en-US" altLang="en-US" sz="3200" smtClean="0"/>
              <a:t>T1F02</a:t>
            </a:r>
            <a:r>
              <a:rPr lang="en-US" altLang="en-US" sz="2800" smtClean="0"/>
              <a:t> </a:t>
            </a:r>
            <a:r>
              <a:rPr lang="en-US" altLang="en-US" sz="2400" smtClean="0"/>
              <a:t>	</a:t>
            </a:r>
            <a:r>
              <a:rPr lang="en-US" altLang="en-US" sz="2400" smtClean="0">
                <a:latin typeface="Times New Roman" panose="02020603050405020304" pitchFamily="18" charset="0"/>
              </a:rPr>
              <a:t>When using tactical identifiers such as “Race 			Headquarters” during a community service net operations, 		how often must your station transmit 	the station’s FCC-		assigned call sign?</a:t>
            </a:r>
          </a:p>
        </p:txBody>
      </p:sp>
      <p:sp>
        <p:nvSpPr>
          <p:cNvPr id="46083" name="Rectangle 3"/>
          <p:cNvSpPr>
            <a:spLocks noGrp="1" noChangeArrowheads="1"/>
          </p:cNvSpPr>
          <p:nvPr>
            <p:ph type="body" idx="1"/>
          </p:nvPr>
        </p:nvSpPr>
        <p:spPr>
          <a:xfrm>
            <a:off x="1295400" y="2133600"/>
            <a:ext cx="7002463" cy="2743200"/>
          </a:xfrm>
        </p:spPr>
        <p:txBody>
          <a:bodyPr/>
          <a:lstStyle/>
          <a:p>
            <a:pPr marL="609600" indent="-609600">
              <a:buFontTx/>
              <a:buAutoNum type="alphaUcPeriod"/>
            </a:pPr>
            <a:r>
              <a:rPr lang="en-US" altLang="en-US" sz="2800" smtClean="0">
                <a:latin typeface="Times New Roman" panose="02020603050405020304" pitchFamily="18" charset="0"/>
              </a:rPr>
              <a:t>Never, the tactical call is sufficient</a:t>
            </a:r>
          </a:p>
          <a:p>
            <a:pPr marL="609600" indent="-609600">
              <a:buFontTx/>
              <a:buAutoNum type="alphaUcPeriod"/>
            </a:pPr>
            <a:r>
              <a:rPr lang="en-US" altLang="en-US" sz="2800" smtClean="0">
                <a:latin typeface="Times New Roman" panose="02020603050405020304" pitchFamily="18" charset="0"/>
              </a:rPr>
              <a:t>Once during every hour</a:t>
            </a:r>
          </a:p>
          <a:p>
            <a:pPr marL="609600" indent="-609600">
              <a:buFontTx/>
              <a:buAutoNum type="alphaUcPeriod"/>
            </a:pPr>
            <a:r>
              <a:rPr lang="en-US" altLang="en-US" sz="2800" smtClean="0">
                <a:latin typeface="Times New Roman" panose="02020603050405020304" pitchFamily="18" charset="0"/>
              </a:rPr>
              <a:t>At the end of each communication and every ten minutes during a communication </a:t>
            </a:r>
          </a:p>
          <a:p>
            <a:pPr marL="609600" indent="-609600">
              <a:buFontTx/>
              <a:buAutoNum type="alphaUcPeriod"/>
            </a:pPr>
            <a:r>
              <a:rPr lang="en-US" altLang="en-US" sz="2800" smtClean="0">
                <a:latin typeface="Times New Roman" panose="02020603050405020304" pitchFamily="18" charset="0"/>
              </a:rPr>
              <a:t>At the end of every transmission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500" fill="hold"/>
                                        <p:tgtEl>
                                          <p:spTgt spid="46083">
                                            <p:txEl>
                                              <p:pRg st="2" end="2"/>
                                            </p:txEl>
                                          </p:spTgt>
                                        </p:tgtEl>
                                        <p:attrNameLst>
                                          <p:attrName>r</p:attrName>
                                        </p:attrNameLst>
                                      </p:cBhvr>
                                    </p:animRot>
                                  </p:childTnLst>
                                </p:cTn>
                              </p:par>
                              <p:par>
                                <p:cTn id="7" presetID="3" presetClass="emph" presetSubtype="2" fill="hold" nodeType="withEffect">
                                  <p:stCondLst>
                                    <p:cond delay="0"/>
                                  </p:stCondLst>
                                  <p:childTnLst>
                                    <p:animClr clrSpc="rgb" dir="cw">
                                      <p:cBhvr override="childStyle">
                                        <p:cTn id="8" dur="500" fill="hold"/>
                                        <p:tgtEl>
                                          <p:spTgt spid="46083">
                                            <p:txEl>
                                              <p:pRg st="2" end="2"/>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82953290-2D09-4FE1-827A-A3227A323697}" type="slidenum">
              <a:rPr lang="en-US" altLang="en-US" sz="1400" smtClean="0">
                <a:latin typeface="Times New Roman" panose="02020603050405020304" pitchFamily="18" charset="0"/>
              </a:rPr>
              <a:pPr>
                <a:spcBef>
                  <a:spcPct val="0"/>
                </a:spcBef>
                <a:buClrTx/>
                <a:buFontTx/>
                <a:buNone/>
              </a:pPr>
              <a:t>21</a:t>
            </a:fld>
            <a:endParaRPr lang="en-US" altLang="en-US" sz="1400" smtClean="0">
              <a:latin typeface="Times New Roman" panose="02020603050405020304" pitchFamily="18" charset="0"/>
            </a:endParaRPr>
          </a:p>
        </p:txBody>
      </p:sp>
      <p:sp>
        <p:nvSpPr>
          <p:cNvPr id="32771" name="Rectangle 2"/>
          <p:cNvSpPr>
            <a:spLocks noGrp="1" noChangeArrowheads="1"/>
          </p:cNvSpPr>
          <p:nvPr>
            <p:ph type="title"/>
          </p:nvPr>
        </p:nvSpPr>
        <p:spPr>
          <a:xfrm>
            <a:off x="0" y="0"/>
            <a:ext cx="9144000" cy="1371600"/>
          </a:xfrm>
        </p:spPr>
        <p:txBody>
          <a:bodyPr/>
          <a:lstStyle/>
          <a:p>
            <a:pPr>
              <a:lnSpc>
                <a:spcPct val="80000"/>
              </a:lnSpc>
            </a:pPr>
            <a:r>
              <a:rPr lang="en-US" altLang="en-US" sz="3200" dirty="0" smtClean="0"/>
              <a:t>T1F04</a:t>
            </a:r>
            <a:r>
              <a:rPr lang="en-US" altLang="en-US" sz="3600" dirty="0" smtClean="0"/>
              <a:t>	</a:t>
            </a:r>
            <a:r>
              <a:rPr lang="en-US" altLang="en-US" sz="2800" dirty="0" smtClean="0">
                <a:latin typeface="Times New Roman" panose="02020603050405020304" pitchFamily="18" charset="0"/>
              </a:rPr>
              <a:t>Which of the following is an acceptable language		to use for</a:t>
            </a:r>
            <a:r>
              <a:rPr lang="en-US" altLang="en-US" dirty="0" smtClean="0">
                <a:latin typeface="Times New Roman" panose="02020603050405020304" pitchFamily="18" charset="0"/>
              </a:rPr>
              <a:t> </a:t>
            </a:r>
            <a:r>
              <a:rPr lang="en-US" altLang="en-US" sz="2800" dirty="0" smtClean="0">
                <a:latin typeface="Times New Roman" panose="02020603050405020304" pitchFamily="18" charset="0"/>
              </a:rPr>
              <a:t>station identification when operating in		the phone sub-band?</a:t>
            </a:r>
          </a:p>
        </p:txBody>
      </p:sp>
      <p:sp>
        <p:nvSpPr>
          <p:cNvPr id="47107" name="Rectangle 3"/>
          <p:cNvSpPr>
            <a:spLocks noGrp="1" noChangeArrowheads="1"/>
          </p:cNvSpPr>
          <p:nvPr>
            <p:ph type="body" idx="1"/>
          </p:nvPr>
        </p:nvSpPr>
        <p:spPr>
          <a:xfrm>
            <a:off x="1447800" y="2286000"/>
            <a:ext cx="7086600" cy="2209800"/>
          </a:xfrm>
        </p:spPr>
        <p:txBody>
          <a:bodyPr/>
          <a:lstStyle/>
          <a:p>
            <a:pPr marL="609600" indent="-609600">
              <a:lnSpc>
                <a:spcPct val="80000"/>
              </a:lnSpc>
              <a:buFontTx/>
              <a:buAutoNum type="alphaUcPeriod"/>
            </a:pPr>
            <a:r>
              <a:rPr lang="en-US" altLang="en-US" sz="2800" smtClean="0">
                <a:latin typeface="Times New Roman" panose="02020603050405020304" pitchFamily="18" charset="0"/>
              </a:rPr>
              <a:t>Any language recognized by the United Nations</a:t>
            </a:r>
          </a:p>
          <a:p>
            <a:pPr marL="609600" indent="-609600">
              <a:lnSpc>
                <a:spcPct val="80000"/>
              </a:lnSpc>
              <a:buFontTx/>
              <a:buAutoNum type="alphaUcPeriod"/>
            </a:pPr>
            <a:r>
              <a:rPr lang="en-US" altLang="en-US" sz="2800" smtClean="0">
                <a:latin typeface="Times New Roman" panose="02020603050405020304" pitchFamily="18" charset="0"/>
              </a:rPr>
              <a:t>Any language recognized by the ITU</a:t>
            </a:r>
          </a:p>
          <a:p>
            <a:pPr marL="609600" indent="-609600">
              <a:lnSpc>
                <a:spcPct val="80000"/>
              </a:lnSpc>
              <a:buFontTx/>
              <a:buAutoNum type="alphaUcPeriod"/>
            </a:pPr>
            <a:r>
              <a:rPr lang="en-US" altLang="en-US" sz="2800" smtClean="0">
                <a:latin typeface="Times New Roman" panose="02020603050405020304" pitchFamily="18" charset="0"/>
              </a:rPr>
              <a:t>The English language</a:t>
            </a:r>
          </a:p>
          <a:p>
            <a:pPr marL="609600" indent="-609600">
              <a:lnSpc>
                <a:spcPct val="80000"/>
              </a:lnSpc>
              <a:buFontTx/>
              <a:buAutoNum type="alphaUcPeriod"/>
            </a:pPr>
            <a:r>
              <a:rPr lang="en-US" altLang="en-US" sz="2800" smtClean="0">
                <a:latin typeface="Times New Roman" panose="02020603050405020304" pitchFamily="18" charset="0"/>
              </a:rPr>
              <a:t>English, French, or Spanish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500" fill="hold"/>
                                        <p:tgtEl>
                                          <p:spTgt spid="47107">
                                            <p:txEl>
                                              <p:pRg st="2" end="2"/>
                                            </p:txEl>
                                          </p:spTgt>
                                        </p:tgtEl>
                                        <p:attrNameLst>
                                          <p:attrName>r</p:attrName>
                                        </p:attrNameLst>
                                      </p:cBhvr>
                                    </p:animRot>
                                  </p:childTnLst>
                                </p:cTn>
                              </p:par>
                              <p:par>
                                <p:cTn id="7" presetID="3" presetClass="emph" presetSubtype="2" fill="hold" nodeType="withEffect">
                                  <p:stCondLst>
                                    <p:cond delay="0"/>
                                  </p:stCondLst>
                                  <p:childTnLst>
                                    <p:animClr clrSpc="rgb" dir="cw">
                                      <p:cBhvr override="childStyle">
                                        <p:cTn id="8" dur="500" fill="hold"/>
                                        <p:tgtEl>
                                          <p:spTgt spid="47107">
                                            <p:txEl>
                                              <p:pRg st="2" end="2"/>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5B9520EB-1FB9-48C4-BC57-49233B1049E1}" type="slidenum">
              <a:rPr lang="en-US" altLang="en-US" sz="1400" smtClean="0">
                <a:latin typeface="Times New Roman" panose="02020603050405020304" pitchFamily="18" charset="0"/>
              </a:rPr>
              <a:pPr>
                <a:spcBef>
                  <a:spcPct val="0"/>
                </a:spcBef>
                <a:buClrTx/>
                <a:buFontTx/>
                <a:buNone/>
              </a:pPr>
              <a:t>22</a:t>
            </a:fld>
            <a:endParaRPr lang="en-US" altLang="en-US" sz="1400" smtClean="0">
              <a:latin typeface="Times New Roman" panose="02020603050405020304" pitchFamily="18" charset="0"/>
            </a:endParaRPr>
          </a:p>
        </p:txBody>
      </p:sp>
      <p:sp>
        <p:nvSpPr>
          <p:cNvPr id="33795" name="Rectangle 2"/>
          <p:cNvSpPr>
            <a:spLocks noGrp="1" noChangeArrowheads="1"/>
          </p:cNvSpPr>
          <p:nvPr>
            <p:ph type="title"/>
          </p:nvPr>
        </p:nvSpPr>
        <p:spPr>
          <a:xfrm>
            <a:off x="0" y="0"/>
            <a:ext cx="9144000" cy="1417638"/>
          </a:xfrm>
        </p:spPr>
        <p:txBody>
          <a:bodyPr/>
          <a:lstStyle/>
          <a:p>
            <a:r>
              <a:rPr lang="en-US" altLang="en-US" sz="3200" dirty="0" smtClean="0"/>
              <a:t>T1F06</a:t>
            </a:r>
            <a:r>
              <a:rPr lang="en-US" altLang="en-US" sz="2800" dirty="0" smtClean="0"/>
              <a:t>	</a:t>
            </a:r>
            <a:r>
              <a:rPr lang="en-US" altLang="en-US" sz="2800" dirty="0" smtClean="0">
                <a:latin typeface="Times New Roman" panose="02020603050405020304" pitchFamily="18" charset="0"/>
              </a:rPr>
              <a:t>Which of the following formats of a self-assigned 		indicator is acceptable when identifying using a 		phone transmission?</a:t>
            </a:r>
          </a:p>
        </p:txBody>
      </p:sp>
      <p:sp>
        <p:nvSpPr>
          <p:cNvPr id="48131" name="Rectangle 3"/>
          <p:cNvSpPr>
            <a:spLocks noGrp="1" noChangeArrowheads="1"/>
          </p:cNvSpPr>
          <p:nvPr>
            <p:ph type="body" idx="1"/>
          </p:nvPr>
        </p:nvSpPr>
        <p:spPr>
          <a:xfrm>
            <a:off x="1752600" y="2514600"/>
            <a:ext cx="6088063" cy="2209800"/>
          </a:xfrm>
        </p:spPr>
        <p:txBody>
          <a:bodyPr/>
          <a:lstStyle/>
          <a:p>
            <a:pPr marL="609600" indent="-609600">
              <a:buFontTx/>
              <a:buAutoNum type="alphaUcPeriod"/>
            </a:pPr>
            <a:r>
              <a:rPr lang="en-US" altLang="en-US" sz="2800" smtClean="0">
                <a:latin typeface="Times New Roman" panose="02020603050405020304" pitchFamily="18" charset="0"/>
              </a:rPr>
              <a:t>KL7CC stroke W3</a:t>
            </a:r>
          </a:p>
          <a:p>
            <a:pPr marL="609600" indent="-609600">
              <a:buFontTx/>
              <a:buAutoNum type="alphaUcPeriod"/>
            </a:pPr>
            <a:r>
              <a:rPr lang="en-US" altLang="en-US" sz="2800" smtClean="0">
                <a:latin typeface="Times New Roman" panose="02020603050405020304" pitchFamily="18" charset="0"/>
              </a:rPr>
              <a:t>KL7CC slant W3</a:t>
            </a:r>
          </a:p>
          <a:p>
            <a:pPr marL="609600" indent="-609600">
              <a:buFontTx/>
              <a:buAutoNum type="alphaUcPeriod"/>
            </a:pPr>
            <a:r>
              <a:rPr lang="en-US" altLang="en-US" sz="2800" smtClean="0">
                <a:latin typeface="Times New Roman" panose="02020603050405020304" pitchFamily="18" charset="0"/>
              </a:rPr>
              <a:t>KL7CC slash W3</a:t>
            </a:r>
          </a:p>
          <a:p>
            <a:pPr marL="609600" indent="-609600">
              <a:buFontTx/>
              <a:buAutoNum type="alphaUcPeriod"/>
            </a:pPr>
            <a:r>
              <a:rPr lang="en-US" altLang="en-US" sz="2800" smtClean="0">
                <a:latin typeface="Times New Roman" panose="02020603050405020304" pitchFamily="18" charset="0"/>
              </a:rPr>
              <a:t>All of these choices are correct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48131">
                                            <p:txEl>
                                              <p:pRg st="0" end="0"/>
                                            </p:txEl>
                                          </p:spTgt>
                                        </p:tgtEl>
                                        <p:attrNameLst>
                                          <p:attrName>style.color</p:attrName>
                                        </p:attrNameLst>
                                      </p:cBhvr>
                                      <p:to>
                                        <a:schemeClr val="accent2"/>
                                      </p:to>
                                    </p:animClr>
                                  </p:childTnLst>
                                </p:cTn>
                              </p:par>
                            </p:childTnLst>
                          </p:cTn>
                        </p:par>
                        <p:par>
                          <p:cTn id="7" fill="hold" nodeType="afterGroup">
                            <p:stCondLst>
                              <p:cond delay="500"/>
                            </p:stCondLst>
                            <p:childTnLst>
                              <p:par>
                                <p:cTn id="8" presetID="3" presetClass="emph" presetSubtype="2" fill="hold" nodeType="afterEffect">
                                  <p:stCondLst>
                                    <p:cond delay="0"/>
                                  </p:stCondLst>
                                  <p:childTnLst>
                                    <p:animClr clrSpc="rgb" dir="cw">
                                      <p:cBhvr override="childStyle">
                                        <p:cTn id="9" dur="500" fill="hold"/>
                                        <p:tgtEl>
                                          <p:spTgt spid="48131">
                                            <p:txEl>
                                              <p:pRg st="1" end="1"/>
                                            </p:txEl>
                                          </p:spTgt>
                                        </p:tgtEl>
                                        <p:attrNameLst>
                                          <p:attrName>style.color</p:attrName>
                                        </p:attrNameLst>
                                      </p:cBhvr>
                                      <p:to>
                                        <a:schemeClr val="accent2"/>
                                      </p:to>
                                    </p:animClr>
                                  </p:childTnLst>
                                </p:cTn>
                              </p:par>
                            </p:childTnLst>
                          </p:cTn>
                        </p:par>
                        <p:par>
                          <p:cTn id="10" fill="hold" nodeType="afterGroup">
                            <p:stCondLst>
                              <p:cond delay="1000"/>
                            </p:stCondLst>
                            <p:childTnLst>
                              <p:par>
                                <p:cTn id="11" presetID="3" presetClass="emph" presetSubtype="2" fill="hold" nodeType="afterEffect">
                                  <p:stCondLst>
                                    <p:cond delay="0"/>
                                  </p:stCondLst>
                                  <p:childTnLst>
                                    <p:animClr clrSpc="rgb" dir="cw">
                                      <p:cBhvr override="childStyle">
                                        <p:cTn id="12" dur="500" fill="hold"/>
                                        <p:tgtEl>
                                          <p:spTgt spid="48131">
                                            <p:txEl>
                                              <p:pRg st="2" end="2"/>
                                            </p:txEl>
                                          </p:spTgt>
                                        </p:tgtEl>
                                        <p:attrNameLst>
                                          <p:attrName>style.color</p:attrName>
                                        </p:attrNameLst>
                                      </p:cBhvr>
                                      <p:to>
                                        <a:schemeClr val="accent2"/>
                                      </p:to>
                                    </p:animClr>
                                  </p:childTnLst>
                                </p:cTn>
                              </p:par>
                            </p:childTnLst>
                          </p:cTn>
                        </p:par>
                        <p:par>
                          <p:cTn id="13" fill="hold" nodeType="afterGroup">
                            <p:stCondLst>
                              <p:cond delay="1500"/>
                            </p:stCondLst>
                            <p:childTnLst>
                              <p:par>
                                <p:cTn id="14" presetID="3" presetClass="emph" presetSubtype="2" fill="hold" nodeType="afterEffect">
                                  <p:stCondLst>
                                    <p:cond delay="0"/>
                                  </p:stCondLst>
                                  <p:childTnLst>
                                    <p:animClr clrSpc="rgb" dir="cw">
                                      <p:cBhvr override="childStyle">
                                        <p:cTn id="15" dur="500" fill="hold"/>
                                        <p:tgtEl>
                                          <p:spTgt spid="48131">
                                            <p:txEl>
                                              <p:pRg st="3" end="3"/>
                                            </p:txEl>
                                          </p:spTgt>
                                        </p:tgtEl>
                                        <p:attrNameLst>
                                          <p:attrName>style.color</p:attrName>
                                        </p:attrNameLst>
                                      </p:cBhvr>
                                      <p:to>
                                        <a:schemeClr val="accent1"/>
                                      </p:to>
                                    </p:animClr>
                                  </p:childTnLst>
                                </p:cTn>
                              </p:par>
                              <p:par>
                                <p:cTn id="16" presetID="8" presetClass="emph" presetSubtype="0" fill="hold" nodeType="withEffect">
                                  <p:stCondLst>
                                    <p:cond delay="0"/>
                                  </p:stCondLst>
                                  <p:childTnLst>
                                    <p:animRot by="21600000">
                                      <p:cBhvr>
                                        <p:cTn id="17" dur="500" fill="hold"/>
                                        <p:tgtEl>
                                          <p:spTgt spid="48131">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CBA37E85-FAF5-4C21-8EFA-C6655DF928F5}" type="slidenum">
              <a:rPr lang="en-US" altLang="en-US" sz="1400" smtClean="0">
                <a:latin typeface="Times New Roman" panose="02020603050405020304" pitchFamily="18" charset="0"/>
              </a:rPr>
              <a:pPr>
                <a:spcBef>
                  <a:spcPct val="0"/>
                </a:spcBef>
                <a:buClrTx/>
                <a:buFontTx/>
                <a:buNone/>
              </a:pPr>
              <a:t>23</a:t>
            </a:fld>
            <a:endParaRPr lang="en-US" altLang="en-US" sz="1400" smtClean="0">
              <a:latin typeface="Times New Roman" panose="02020603050405020304" pitchFamily="18" charset="0"/>
            </a:endParaRPr>
          </a:p>
        </p:txBody>
      </p:sp>
      <p:sp>
        <p:nvSpPr>
          <p:cNvPr id="35843" name="Rectangle 2"/>
          <p:cNvSpPr>
            <a:spLocks noGrp="1" noChangeArrowheads="1"/>
          </p:cNvSpPr>
          <p:nvPr>
            <p:ph type="title"/>
          </p:nvPr>
        </p:nvSpPr>
        <p:spPr>
          <a:xfrm>
            <a:off x="0" y="241300"/>
            <a:ext cx="9144000" cy="868363"/>
          </a:xfrm>
        </p:spPr>
        <p:txBody>
          <a:bodyPr/>
          <a:lstStyle/>
          <a:p>
            <a:r>
              <a:rPr lang="en-US" altLang="en-US" sz="3200" dirty="0" smtClean="0"/>
              <a:t>T1B01</a:t>
            </a:r>
            <a:r>
              <a:rPr lang="en-US" altLang="en-US" dirty="0" smtClean="0"/>
              <a:t> 	</a:t>
            </a:r>
            <a:r>
              <a:rPr lang="en-US" altLang="en-US" sz="2800" dirty="0" smtClean="0">
                <a:latin typeface="Times New Roman" panose="02020603050405020304" pitchFamily="18" charset="0"/>
              </a:rPr>
              <a:t>What is the </a:t>
            </a:r>
            <a:r>
              <a:rPr lang="en-US" altLang="en-US" sz="2800" dirty="0" err="1" smtClean="0">
                <a:latin typeface="Times New Roman" panose="02020603050405020304" pitchFamily="18" charset="0"/>
              </a:rPr>
              <a:t>Intenational</a:t>
            </a:r>
            <a:r>
              <a:rPr lang="en-US" altLang="en-US" sz="2800" dirty="0" smtClean="0">
                <a:latin typeface="Times New Roman" panose="02020603050405020304" pitchFamily="18" charset="0"/>
              </a:rPr>
              <a:t> Telecommunications 		Union (ITU) </a:t>
            </a:r>
            <a:r>
              <a:rPr lang="en-US" altLang="en-US" sz="2800" dirty="0" smtClean="0">
                <a:latin typeface="Times New Roman" panose="02020603050405020304" pitchFamily="18" charset="0"/>
              </a:rPr>
              <a:t>? </a:t>
            </a:r>
          </a:p>
        </p:txBody>
      </p:sp>
      <p:sp>
        <p:nvSpPr>
          <p:cNvPr id="50179" name="Rectangle 3"/>
          <p:cNvSpPr>
            <a:spLocks noGrp="1" noChangeArrowheads="1"/>
          </p:cNvSpPr>
          <p:nvPr>
            <p:ph type="body" idx="1"/>
          </p:nvPr>
        </p:nvSpPr>
        <p:spPr>
          <a:xfrm>
            <a:off x="533400" y="1905000"/>
            <a:ext cx="8108950" cy="3352800"/>
          </a:xfrm>
        </p:spPr>
        <p:txBody>
          <a:bodyPr/>
          <a:lstStyle/>
          <a:p>
            <a:pPr marL="609600" indent="-609600">
              <a:buFontTx/>
              <a:buAutoNum type="alphaUcPeriod"/>
            </a:pPr>
            <a:r>
              <a:rPr lang="en-US" altLang="en-US" sz="2800" dirty="0" smtClean="0">
                <a:latin typeface="Times New Roman" panose="02020603050405020304" pitchFamily="18" charset="0"/>
              </a:rPr>
              <a:t>An agency of the United States Department of Telecommunications Management</a:t>
            </a:r>
          </a:p>
          <a:p>
            <a:pPr marL="609600" indent="-609600">
              <a:buFontTx/>
              <a:buAutoNum type="alphaUcPeriod"/>
            </a:pPr>
            <a:r>
              <a:rPr lang="en-US" altLang="en-US" sz="2800" dirty="0" smtClean="0">
                <a:latin typeface="Times New Roman" panose="02020603050405020304" pitchFamily="18" charset="0"/>
              </a:rPr>
              <a:t>A United Nations agency for information and communication technology issues</a:t>
            </a:r>
          </a:p>
          <a:p>
            <a:pPr marL="609600" indent="-609600">
              <a:buFontTx/>
              <a:buAutoNum type="alphaUcPeriod"/>
            </a:pPr>
            <a:r>
              <a:rPr lang="en-US" altLang="en-US" sz="2800" dirty="0" smtClean="0">
                <a:latin typeface="Times New Roman" panose="02020603050405020304" pitchFamily="18" charset="0"/>
              </a:rPr>
              <a:t>An independent frequency coordination agency</a:t>
            </a:r>
          </a:p>
          <a:p>
            <a:pPr marL="609600" indent="-609600">
              <a:buFontTx/>
              <a:buAutoNum type="alphaUcPeriod"/>
            </a:pPr>
            <a:r>
              <a:rPr lang="en-US" altLang="en-US" sz="2800" dirty="0" smtClean="0">
                <a:latin typeface="Times New Roman" panose="02020603050405020304" pitchFamily="18" charset="0"/>
              </a:rPr>
              <a:t>A department of the FCC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500" fill="hold"/>
                                        <p:tgtEl>
                                          <p:spTgt spid="50179">
                                            <p:txEl>
                                              <p:pRg st="1" end="1"/>
                                            </p:txEl>
                                          </p:spTgt>
                                        </p:tgtEl>
                                        <p:attrNameLst>
                                          <p:attrName>r</p:attrName>
                                        </p:attrNameLst>
                                      </p:cBhvr>
                                    </p:animRot>
                                  </p:childTnLst>
                                </p:cTn>
                              </p:par>
                              <p:par>
                                <p:cTn id="7" presetID="3" presetClass="emph" presetSubtype="2" fill="hold" nodeType="withEffect">
                                  <p:stCondLst>
                                    <p:cond delay="0"/>
                                  </p:stCondLst>
                                  <p:childTnLst>
                                    <p:animClr clrSpc="rgb" dir="cw">
                                      <p:cBhvr override="childStyle">
                                        <p:cTn id="8" dur="500" fill="hold"/>
                                        <p:tgtEl>
                                          <p:spTgt spid="50179">
                                            <p:txEl>
                                              <p:pRg st="1" end="1"/>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0979CD18-8369-4BC0-A288-BAC33FC6D762}" type="slidenum">
              <a:rPr lang="en-US" altLang="en-US" sz="1400" smtClean="0">
                <a:latin typeface="Times New Roman" panose="02020603050405020304" pitchFamily="18" charset="0"/>
              </a:rPr>
              <a:pPr>
                <a:spcBef>
                  <a:spcPct val="0"/>
                </a:spcBef>
                <a:buClrTx/>
                <a:buFontTx/>
                <a:buNone/>
              </a:pPr>
              <a:t>24</a:t>
            </a:fld>
            <a:endParaRPr lang="en-US" altLang="en-US" sz="1400" smtClean="0">
              <a:latin typeface="Times New Roman" panose="02020603050405020304" pitchFamily="18" charset="0"/>
            </a:endParaRPr>
          </a:p>
        </p:txBody>
      </p:sp>
      <p:sp>
        <p:nvSpPr>
          <p:cNvPr id="38915" name="Rectangle 2"/>
          <p:cNvSpPr>
            <a:spLocks noGrp="1" noChangeArrowheads="1"/>
          </p:cNvSpPr>
          <p:nvPr>
            <p:ph type="title"/>
          </p:nvPr>
        </p:nvSpPr>
        <p:spPr>
          <a:xfrm>
            <a:off x="0" y="0"/>
            <a:ext cx="9144000" cy="1455738"/>
          </a:xfrm>
        </p:spPr>
        <p:txBody>
          <a:bodyPr/>
          <a:lstStyle/>
          <a:p>
            <a:r>
              <a:rPr lang="en-US" altLang="en-US" sz="3200" smtClean="0"/>
              <a:t>T1D01</a:t>
            </a:r>
            <a:r>
              <a:rPr lang="en-US" altLang="en-US" sz="3600" smtClean="0"/>
              <a:t>  	</a:t>
            </a:r>
            <a:r>
              <a:rPr lang="en-US" altLang="en-US" sz="2800" smtClean="0">
                <a:latin typeface="Times New Roman" panose="02020603050405020304" pitchFamily="18" charset="0"/>
              </a:rPr>
              <a:t>With which countries are FCC-licensed amateur 		stations prohibited from exchanging 				communications?</a:t>
            </a:r>
          </a:p>
        </p:txBody>
      </p:sp>
      <p:sp>
        <p:nvSpPr>
          <p:cNvPr id="53251" name="Rectangle 3"/>
          <p:cNvSpPr>
            <a:spLocks noGrp="1" noChangeArrowheads="1"/>
          </p:cNvSpPr>
          <p:nvPr>
            <p:ph type="body" idx="1"/>
          </p:nvPr>
        </p:nvSpPr>
        <p:spPr>
          <a:xfrm>
            <a:off x="1371600" y="1828800"/>
            <a:ext cx="7391400" cy="4038600"/>
          </a:xfrm>
        </p:spPr>
        <p:txBody>
          <a:bodyPr/>
          <a:lstStyle/>
          <a:p>
            <a:pPr marL="609600" indent="-609600">
              <a:lnSpc>
                <a:spcPct val="80000"/>
              </a:lnSpc>
              <a:buFontTx/>
              <a:buAutoNum type="alphaUcPeriod"/>
            </a:pPr>
            <a:r>
              <a:rPr lang="en-US" altLang="en-US" sz="2800" smtClean="0">
                <a:latin typeface="Times New Roman" panose="02020603050405020304" pitchFamily="18" charset="0"/>
              </a:rPr>
              <a:t>Any country whose administration has notified the ITU that it objects to such communications</a:t>
            </a:r>
          </a:p>
          <a:p>
            <a:pPr marL="609600" indent="-609600">
              <a:lnSpc>
                <a:spcPct val="80000"/>
              </a:lnSpc>
              <a:buFontTx/>
              <a:buAutoNum type="alphaUcPeriod"/>
            </a:pPr>
            <a:r>
              <a:rPr lang="en-US" altLang="en-US" sz="2800" smtClean="0">
                <a:latin typeface="Times New Roman" panose="02020603050405020304" pitchFamily="18" charset="0"/>
              </a:rPr>
              <a:t>B. Any country whose administration has notified the ARRL that it objects to such communications</a:t>
            </a:r>
          </a:p>
          <a:p>
            <a:pPr marL="609600" indent="-609600">
              <a:lnSpc>
                <a:spcPct val="80000"/>
              </a:lnSpc>
              <a:buFontTx/>
              <a:buAutoNum type="alphaUcPeriod"/>
            </a:pPr>
            <a:r>
              <a:rPr lang="en-US" altLang="en-US" sz="2800" smtClean="0">
                <a:latin typeface="Times New Roman" panose="02020603050405020304" pitchFamily="18" charset="0"/>
              </a:rPr>
              <a:t>C. Any country engaged in hostilities with another country</a:t>
            </a:r>
          </a:p>
          <a:p>
            <a:pPr marL="609600" indent="-609600">
              <a:lnSpc>
                <a:spcPct val="80000"/>
              </a:lnSpc>
              <a:buFontTx/>
              <a:buAutoNum type="alphaUcPeriod"/>
            </a:pPr>
            <a:r>
              <a:rPr lang="en-US" altLang="en-US" sz="2800" smtClean="0">
                <a:latin typeface="Times New Roman" panose="02020603050405020304" pitchFamily="18" charset="0"/>
              </a:rPr>
              <a:t>D. Any country in violation of the War Powers Act of 1934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500" fill="hold"/>
                                        <p:tgtEl>
                                          <p:spTgt spid="53251">
                                            <p:txEl>
                                              <p:pRg st="0" end="0"/>
                                            </p:txEl>
                                          </p:spTgt>
                                        </p:tgtEl>
                                        <p:attrNameLst>
                                          <p:attrName>r</p:attrName>
                                        </p:attrNameLst>
                                      </p:cBhvr>
                                    </p:animRot>
                                  </p:childTnLst>
                                </p:cTn>
                              </p:par>
                              <p:par>
                                <p:cTn id="7" presetID="3" presetClass="emph" presetSubtype="2" fill="hold" nodeType="withEffect">
                                  <p:stCondLst>
                                    <p:cond delay="0"/>
                                  </p:stCondLst>
                                  <p:childTnLst>
                                    <p:animClr clrSpc="rgb" dir="cw">
                                      <p:cBhvr override="childStyle">
                                        <p:cTn id="8" dur="500" fill="hold"/>
                                        <p:tgtEl>
                                          <p:spTgt spid="53251">
                                            <p:txEl>
                                              <p:pRg st="0" end="0"/>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6762711B-6ABD-44C0-94AF-93DA12A3DB93}" type="slidenum">
              <a:rPr lang="en-US" altLang="en-US" sz="1400" smtClean="0">
                <a:latin typeface="Times New Roman" panose="02020603050405020304" pitchFamily="18" charset="0"/>
              </a:rPr>
              <a:pPr>
                <a:spcBef>
                  <a:spcPct val="0"/>
                </a:spcBef>
                <a:buClrTx/>
                <a:buFontTx/>
                <a:buNone/>
              </a:pPr>
              <a:t>25</a:t>
            </a:fld>
            <a:endParaRPr lang="en-US" altLang="en-US" sz="1400" smtClean="0">
              <a:latin typeface="Times New Roman" panose="02020603050405020304" pitchFamily="18" charset="0"/>
            </a:endParaRPr>
          </a:p>
        </p:txBody>
      </p:sp>
      <p:sp>
        <p:nvSpPr>
          <p:cNvPr id="39939" name="Rectangle 2"/>
          <p:cNvSpPr>
            <a:spLocks noGrp="1" noChangeArrowheads="1"/>
          </p:cNvSpPr>
          <p:nvPr>
            <p:ph type="title"/>
          </p:nvPr>
        </p:nvSpPr>
        <p:spPr>
          <a:xfrm>
            <a:off x="0" y="0"/>
            <a:ext cx="9144000" cy="1143000"/>
          </a:xfrm>
        </p:spPr>
        <p:txBody>
          <a:bodyPr/>
          <a:lstStyle/>
          <a:p>
            <a:r>
              <a:rPr lang="en-US" altLang="en-US" sz="3200" smtClean="0"/>
              <a:t>T1C03</a:t>
            </a:r>
            <a:r>
              <a:rPr lang="en-US" altLang="en-US" sz="3600" smtClean="0"/>
              <a:t>  	</a:t>
            </a:r>
            <a:r>
              <a:rPr lang="en-US" altLang="en-US" sz="2800" smtClean="0">
                <a:latin typeface="Times New Roman" panose="02020603050405020304" pitchFamily="18" charset="0"/>
              </a:rPr>
              <a:t>What types of international communications are 		permitted by an FCC-licensed amateur station?</a:t>
            </a:r>
          </a:p>
        </p:txBody>
      </p:sp>
      <p:sp>
        <p:nvSpPr>
          <p:cNvPr id="52227" name="Rectangle 3"/>
          <p:cNvSpPr>
            <a:spLocks noGrp="1" noChangeArrowheads="1"/>
          </p:cNvSpPr>
          <p:nvPr>
            <p:ph type="body" idx="1"/>
          </p:nvPr>
        </p:nvSpPr>
        <p:spPr>
          <a:xfrm>
            <a:off x="1219200" y="1524000"/>
            <a:ext cx="7848600" cy="4646613"/>
          </a:xfrm>
        </p:spPr>
        <p:txBody>
          <a:bodyPr/>
          <a:lstStyle/>
          <a:p>
            <a:pPr marL="609600" indent="-609600">
              <a:buFontTx/>
              <a:buAutoNum type="alphaUcPeriod"/>
            </a:pPr>
            <a:r>
              <a:rPr lang="en-US" altLang="en-US" sz="2800" smtClean="0">
                <a:latin typeface="Times New Roman" panose="02020603050405020304" pitchFamily="18" charset="0"/>
              </a:rPr>
              <a:t>Communications incidental to the purposes of the amateur service and remarks of a personal character</a:t>
            </a:r>
          </a:p>
          <a:p>
            <a:pPr marL="609600" indent="-609600">
              <a:buFontTx/>
              <a:buAutoNum type="alphaUcPeriod"/>
            </a:pPr>
            <a:r>
              <a:rPr lang="en-US" altLang="en-US" sz="2800" smtClean="0">
                <a:latin typeface="Times New Roman" panose="02020603050405020304" pitchFamily="18" charset="0"/>
              </a:rPr>
              <a:t>Communications incidental to conducting business or remarks of a personal nature</a:t>
            </a:r>
          </a:p>
          <a:p>
            <a:pPr marL="609600" indent="-609600">
              <a:buFontTx/>
              <a:buAutoNum type="alphaUcPeriod"/>
            </a:pPr>
            <a:r>
              <a:rPr lang="en-US" altLang="en-US" sz="2800" smtClean="0">
                <a:latin typeface="Times New Roman" panose="02020603050405020304" pitchFamily="18" charset="0"/>
              </a:rPr>
              <a:t>Only communications incidental to contest exchanges, all other communications are prohibited</a:t>
            </a:r>
          </a:p>
          <a:p>
            <a:pPr marL="609600" indent="-609600">
              <a:buFontTx/>
              <a:buAutoNum type="alphaUcPeriod"/>
            </a:pPr>
            <a:r>
              <a:rPr lang="en-US" altLang="en-US" sz="2800" smtClean="0">
                <a:latin typeface="Times New Roman" panose="02020603050405020304" pitchFamily="18" charset="0"/>
              </a:rPr>
              <a:t>Any communications that would be permitted on an international broadcast station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500" fill="hold"/>
                                        <p:tgtEl>
                                          <p:spTgt spid="52227">
                                            <p:txEl>
                                              <p:pRg st="0" end="0"/>
                                            </p:txEl>
                                          </p:spTgt>
                                        </p:tgtEl>
                                        <p:attrNameLst>
                                          <p:attrName>r</p:attrName>
                                        </p:attrNameLst>
                                      </p:cBhvr>
                                    </p:animRot>
                                  </p:childTnLst>
                                </p:cTn>
                              </p:par>
                              <p:par>
                                <p:cTn id="7" presetID="3" presetClass="emph" presetSubtype="2" fill="hold" nodeType="withEffect">
                                  <p:stCondLst>
                                    <p:cond delay="0"/>
                                  </p:stCondLst>
                                  <p:childTnLst>
                                    <p:animClr clrSpc="rgb" dir="cw">
                                      <p:cBhvr override="childStyle">
                                        <p:cTn id="8" dur="500" fill="hold"/>
                                        <p:tgtEl>
                                          <p:spTgt spid="52227">
                                            <p:txEl>
                                              <p:pRg st="0" end="0"/>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D9C8608F-2AA3-4698-99F6-A4141ECA5F03}" type="slidenum">
              <a:rPr lang="en-US" altLang="en-US" sz="1400" smtClean="0">
                <a:latin typeface="Times New Roman" panose="02020603050405020304" pitchFamily="18" charset="0"/>
              </a:rPr>
              <a:pPr>
                <a:spcBef>
                  <a:spcPct val="0"/>
                </a:spcBef>
                <a:buClrTx/>
                <a:buFontTx/>
                <a:buNone/>
              </a:pPr>
              <a:t>26</a:t>
            </a:fld>
            <a:endParaRPr lang="en-US" altLang="en-US" sz="1400" smtClean="0">
              <a:latin typeface="Times New Roman" panose="02020603050405020304" pitchFamily="18" charset="0"/>
            </a:endParaRPr>
          </a:p>
        </p:txBody>
      </p:sp>
      <p:sp>
        <p:nvSpPr>
          <p:cNvPr id="41987" name="Rectangle 2"/>
          <p:cNvSpPr>
            <a:spLocks noGrp="1" noChangeArrowheads="1"/>
          </p:cNvSpPr>
          <p:nvPr>
            <p:ph type="title"/>
          </p:nvPr>
        </p:nvSpPr>
        <p:spPr>
          <a:xfrm>
            <a:off x="0" y="0"/>
            <a:ext cx="9144000" cy="1143000"/>
          </a:xfrm>
        </p:spPr>
        <p:txBody>
          <a:bodyPr/>
          <a:lstStyle/>
          <a:p>
            <a:r>
              <a:rPr lang="en-US" altLang="en-US" sz="3200" dirty="0" smtClean="0"/>
              <a:t>T1F08</a:t>
            </a:r>
            <a:r>
              <a:rPr lang="en-US" altLang="en-US" sz="3600" dirty="0" smtClean="0"/>
              <a:t>	</a:t>
            </a:r>
            <a:r>
              <a:rPr lang="en-US" sz="2800" dirty="0"/>
              <a:t>What is meant by the term Third Party </a:t>
            </a:r>
            <a:r>
              <a:rPr lang="en-US" sz="2800" dirty="0" smtClean="0"/>
              <a:t>			Communications?</a:t>
            </a:r>
            <a:endParaRPr lang="en-US" altLang="en-US" sz="2800" dirty="0" smtClean="0">
              <a:latin typeface="Times New Roman" panose="02020603050405020304" pitchFamily="18" charset="0"/>
            </a:endParaRPr>
          </a:p>
        </p:txBody>
      </p:sp>
      <p:sp>
        <p:nvSpPr>
          <p:cNvPr id="54275" name="Rectangle 3"/>
          <p:cNvSpPr>
            <a:spLocks noGrp="1" noChangeArrowheads="1"/>
          </p:cNvSpPr>
          <p:nvPr>
            <p:ph type="body" idx="1"/>
          </p:nvPr>
        </p:nvSpPr>
        <p:spPr>
          <a:xfrm>
            <a:off x="342900" y="1676399"/>
            <a:ext cx="8458200" cy="4568825"/>
          </a:xfrm>
        </p:spPr>
        <p:txBody>
          <a:bodyPr/>
          <a:lstStyle/>
          <a:p>
            <a:pPr marL="609600" indent="-609600">
              <a:buFontTx/>
              <a:buAutoNum type="alphaUcPeriod"/>
            </a:pPr>
            <a:r>
              <a:rPr lang="en-US" sz="2400" dirty="0"/>
              <a:t>A message from a control operator to another amateur station control operator on behalf of another person</a:t>
            </a:r>
            <a:endParaRPr lang="en-US" altLang="en-US" sz="2400" dirty="0" smtClean="0">
              <a:latin typeface="Times New Roman" panose="02020603050405020304" pitchFamily="18" charset="0"/>
            </a:endParaRPr>
          </a:p>
          <a:p>
            <a:pPr marL="609600" indent="-609600">
              <a:buFontTx/>
              <a:buAutoNum type="alphaUcPeriod"/>
            </a:pPr>
            <a:r>
              <a:rPr lang="en-US" sz="2400" dirty="0"/>
              <a:t>Amateur radio communications where three stations are in communications with one another</a:t>
            </a:r>
            <a:endParaRPr lang="en-US" altLang="en-US" sz="2400" dirty="0" smtClean="0">
              <a:latin typeface="Times New Roman" panose="02020603050405020304" pitchFamily="18" charset="0"/>
            </a:endParaRPr>
          </a:p>
          <a:p>
            <a:pPr marL="609600" indent="-609600">
              <a:buFontTx/>
              <a:buAutoNum type="alphaUcPeriod"/>
            </a:pPr>
            <a:r>
              <a:rPr lang="en-US" sz="2400" dirty="0"/>
              <a:t>Operation when the transmitting equipment is licensed to a person other than the control operator</a:t>
            </a:r>
            <a:endParaRPr lang="en-US" altLang="en-US" sz="2400" dirty="0" smtClean="0">
              <a:latin typeface="Times New Roman" panose="02020603050405020304" pitchFamily="18" charset="0"/>
            </a:endParaRPr>
          </a:p>
          <a:p>
            <a:pPr marL="609600" indent="-609600">
              <a:buFontTx/>
              <a:buAutoNum type="alphaUcPeriod"/>
            </a:pPr>
            <a:r>
              <a:rPr lang="en-US" sz="2400" dirty="0"/>
              <a:t>Temporary authorization for an unlicensed person to transmit on the amateur bands for technical experiments</a:t>
            </a:r>
            <a:endParaRPr lang="en-US" altLang="en-US" sz="2400" dirty="0" smtClean="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500" fill="hold"/>
                                        <p:tgtEl>
                                          <p:spTgt spid="54275">
                                            <p:txEl>
                                              <p:pRg st="0" end="0"/>
                                            </p:txEl>
                                          </p:spTgt>
                                        </p:tgtEl>
                                        <p:attrNameLst>
                                          <p:attrName>r</p:attrName>
                                        </p:attrNameLst>
                                      </p:cBhvr>
                                    </p:animRot>
                                  </p:childTnLst>
                                </p:cTn>
                              </p:par>
                              <p:par>
                                <p:cTn id="7" presetID="3" presetClass="emph" presetSubtype="2" fill="hold" nodeType="withEffect">
                                  <p:stCondLst>
                                    <p:cond delay="0"/>
                                  </p:stCondLst>
                                  <p:childTnLst>
                                    <p:animClr clrSpc="rgb" dir="cw">
                                      <p:cBhvr override="childStyle">
                                        <p:cTn id="8" dur="500" fill="hold"/>
                                        <p:tgtEl>
                                          <p:spTgt spid="54275">
                                            <p:txEl>
                                              <p:pRg st="0" end="0"/>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F9079346-79D4-40EC-A8CB-0F623015B8CC}" type="slidenum">
              <a:rPr lang="en-US" altLang="en-US" sz="1400" smtClean="0">
                <a:latin typeface="Times New Roman" panose="02020603050405020304" pitchFamily="18" charset="0"/>
              </a:rPr>
              <a:pPr>
                <a:spcBef>
                  <a:spcPct val="0"/>
                </a:spcBef>
                <a:buClrTx/>
                <a:buFontTx/>
                <a:buNone/>
              </a:pPr>
              <a:t>27</a:t>
            </a:fld>
            <a:endParaRPr lang="en-US" altLang="en-US" sz="1400" smtClean="0">
              <a:latin typeface="Times New Roman" panose="02020603050405020304" pitchFamily="18" charset="0"/>
            </a:endParaRPr>
          </a:p>
        </p:txBody>
      </p:sp>
      <p:sp>
        <p:nvSpPr>
          <p:cNvPr id="40963" name="Rectangle 2"/>
          <p:cNvSpPr>
            <a:spLocks noGrp="1" noChangeArrowheads="1"/>
          </p:cNvSpPr>
          <p:nvPr>
            <p:ph type="title"/>
          </p:nvPr>
        </p:nvSpPr>
        <p:spPr>
          <a:xfrm>
            <a:off x="0" y="0"/>
            <a:ext cx="9144000" cy="1447800"/>
          </a:xfrm>
        </p:spPr>
        <p:txBody>
          <a:bodyPr/>
          <a:lstStyle/>
          <a:p>
            <a:pPr>
              <a:lnSpc>
                <a:spcPct val="90000"/>
              </a:lnSpc>
            </a:pPr>
            <a:r>
              <a:rPr lang="en-US" altLang="en-US" sz="3200" smtClean="0"/>
              <a:t>T1F07</a:t>
            </a:r>
            <a:r>
              <a:rPr lang="en-US" altLang="en-US" sz="3600" smtClean="0"/>
              <a:t>	</a:t>
            </a:r>
            <a:r>
              <a:rPr lang="en-US" altLang="en-US" sz="2400" smtClean="0">
                <a:latin typeface="Times New Roman" panose="02020603050405020304" pitchFamily="18" charset="0"/>
              </a:rPr>
              <a:t>Which of the following restrictions apply when a non-		licensed person is allowed to speak to a foreign station 		using a station under the control of a Technician Class 		control operator ?</a:t>
            </a:r>
          </a:p>
        </p:txBody>
      </p:sp>
      <p:sp>
        <p:nvSpPr>
          <p:cNvPr id="49155" name="Rectangle 3"/>
          <p:cNvSpPr>
            <a:spLocks noGrp="1" noChangeArrowheads="1"/>
          </p:cNvSpPr>
          <p:nvPr>
            <p:ph type="body" idx="1"/>
          </p:nvPr>
        </p:nvSpPr>
        <p:spPr>
          <a:xfrm>
            <a:off x="1371600" y="2133600"/>
            <a:ext cx="7162800" cy="3322638"/>
          </a:xfrm>
        </p:spPr>
        <p:txBody>
          <a:bodyPr/>
          <a:lstStyle/>
          <a:p>
            <a:pPr marL="609600" indent="-609600">
              <a:buFontTx/>
              <a:buAutoNum type="alphaUcPeriod"/>
            </a:pPr>
            <a:r>
              <a:rPr lang="en-US" altLang="en-US" sz="2800" dirty="0" smtClean="0">
                <a:latin typeface="Times New Roman" panose="02020603050405020304" pitchFamily="18" charset="0"/>
              </a:rPr>
              <a:t>The person must be a U.S. citizen</a:t>
            </a:r>
          </a:p>
          <a:p>
            <a:pPr marL="609600" indent="-609600">
              <a:buFontTx/>
              <a:buAutoNum type="alphaUcPeriod"/>
            </a:pPr>
            <a:r>
              <a:rPr lang="en-US" altLang="en-US" sz="2800" dirty="0" smtClean="0">
                <a:latin typeface="Times New Roman" panose="02020603050405020304" pitchFamily="18" charset="0"/>
              </a:rPr>
              <a:t>The foreign station must be one with whom the U.S. has a third party agreement</a:t>
            </a:r>
            <a:r>
              <a:rPr lang="en-US" altLang="en-US" dirty="0" smtClean="0">
                <a:latin typeface="Times New Roman" panose="02020603050405020304" pitchFamily="18" charset="0"/>
              </a:rPr>
              <a:t> </a:t>
            </a:r>
            <a:endParaRPr lang="en-US" altLang="en-US" sz="2800" dirty="0" smtClean="0">
              <a:latin typeface="Times New Roman" panose="02020603050405020304" pitchFamily="18" charset="0"/>
            </a:endParaRPr>
          </a:p>
          <a:p>
            <a:pPr marL="609600" indent="-609600">
              <a:buFontTx/>
              <a:buAutoNum type="alphaUcPeriod"/>
            </a:pPr>
            <a:r>
              <a:rPr lang="en-US" altLang="en-US" sz="2800" dirty="0" smtClean="0">
                <a:latin typeface="Times New Roman" panose="02020603050405020304" pitchFamily="18" charset="0"/>
              </a:rPr>
              <a:t>The licensed control operator must do the station identification</a:t>
            </a:r>
            <a:r>
              <a:rPr lang="en-US" altLang="en-US" dirty="0" smtClean="0">
                <a:latin typeface="Times New Roman" panose="02020603050405020304" pitchFamily="18" charset="0"/>
              </a:rPr>
              <a:t> </a:t>
            </a:r>
            <a:endParaRPr lang="en-US" altLang="en-US" sz="2800" dirty="0" smtClean="0">
              <a:latin typeface="Times New Roman" panose="02020603050405020304" pitchFamily="18" charset="0"/>
            </a:endParaRPr>
          </a:p>
          <a:p>
            <a:pPr marL="609600" indent="-609600">
              <a:buFontTx/>
              <a:buAutoNum type="alphaUcPeriod"/>
            </a:pPr>
            <a:r>
              <a:rPr lang="en-US" altLang="en-US" sz="2800" dirty="0" smtClean="0">
                <a:latin typeface="Times New Roman" panose="02020603050405020304" pitchFamily="18" charset="0"/>
              </a:rPr>
              <a:t>All of these choices are correct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500" fill="hold"/>
                                        <p:tgtEl>
                                          <p:spTgt spid="49155">
                                            <p:txEl>
                                              <p:pRg st="1" end="1"/>
                                            </p:txEl>
                                          </p:spTgt>
                                        </p:tgtEl>
                                        <p:attrNameLst>
                                          <p:attrName>r</p:attrName>
                                        </p:attrNameLst>
                                      </p:cBhvr>
                                    </p:animRot>
                                  </p:childTnLst>
                                </p:cTn>
                              </p:par>
                              <p:par>
                                <p:cTn id="7" presetID="3" presetClass="emph" presetSubtype="2" fill="hold" nodeType="withEffect">
                                  <p:stCondLst>
                                    <p:cond delay="0"/>
                                  </p:stCondLst>
                                  <p:childTnLst>
                                    <p:animClr clrSpc="rgb" dir="cw">
                                      <p:cBhvr override="childStyle">
                                        <p:cTn id="8" dur="500" fill="hold"/>
                                        <p:tgtEl>
                                          <p:spTgt spid="49155">
                                            <p:txEl>
                                              <p:pRg st="1" end="1"/>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A68ED563-7F3A-434C-873D-EA5E85C268D8}" type="slidenum">
              <a:rPr lang="en-US" altLang="en-US" sz="1400" smtClean="0">
                <a:latin typeface="Times New Roman" panose="02020603050405020304" pitchFamily="18" charset="0"/>
              </a:rPr>
              <a:pPr>
                <a:spcBef>
                  <a:spcPct val="0"/>
                </a:spcBef>
                <a:buClrTx/>
                <a:buFontTx/>
                <a:buNone/>
              </a:pPr>
              <a:t>28</a:t>
            </a:fld>
            <a:endParaRPr lang="en-US" altLang="en-US" sz="1400" smtClean="0">
              <a:latin typeface="Times New Roman" panose="02020603050405020304" pitchFamily="18" charset="0"/>
            </a:endParaRPr>
          </a:p>
        </p:txBody>
      </p:sp>
      <p:sp>
        <p:nvSpPr>
          <p:cNvPr id="43011" name="Rectangle 2"/>
          <p:cNvSpPr>
            <a:spLocks noGrp="1" noChangeArrowheads="1"/>
          </p:cNvSpPr>
          <p:nvPr>
            <p:ph type="title"/>
          </p:nvPr>
        </p:nvSpPr>
        <p:spPr>
          <a:xfrm>
            <a:off x="0" y="0"/>
            <a:ext cx="9144000" cy="1143000"/>
          </a:xfrm>
        </p:spPr>
        <p:txBody>
          <a:bodyPr/>
          <a:lstStyle/>
          <a:p>
            <a:r>
              <a:rPr lang="en-US" altLang="en-US" sz="3200" smtClean="0"/>
              <a:t>T1C04</a:t>
            </a:r>
            <a:r>
              <a:rPr lang="en-US" altLang="en-US" sz="3600" smtClean="0"/>
              <a:t>  	</a:t>
            </a:r>
            <a:r>
              <a:rPr lang="en-US" altLang="en-US" sz="2800" smtClean="0">
                <a:latin typeface="Times New Roman" panose="02020603050405020304" pitchFamily="18" charset="0"/>
              </a:rPr>
              <a:t>When are you allowed to operate your 			amateur station in a foreign country?</a:t>
            </a:r>
          </a:p>
        </p:txBody>
      </p:sp>
      <p:sp>
        <p:nvSpPr>
          <p:cNvPr id="56323" name="Rectangle 3"/>
          <p:cNvSpPr>
            <a:spLocks noGrp="1" noChangeArrowheads="1"/>
          </p:cNvSpPr>
          <p:nvPr>
            <p:ph type="body" idx="1"/>
          </p:nvPr>
        </p:nvSpPr>
        <p:spPr>
          <a:xfrm>
            <a:off x="1219200" y="1981200"/>
            <a:ext cx="7234238" cy="3429000"/>
          </a:xfrm>
        </p:spPr>
        <p:txBody>
          <a:bodyPr/>
          <a:lstStyle/>
          <a:p>
            <a:pPr marL="609600" indent="-609600">
              <a:buFontTx/>
              <a:buAutoNum type="alphaUcPeriod"/>
            </a:pPr>
            <a:r>
              <a:rPr lang="en-US" altLang="en-US" sz="2800" dirty="0" smtClean="0">
                <a:latin typeface="Times New Roman" panose="02020603050405020304" pitchFamily="18" charset="0"/>
              </a:rPr>
              <a:t>When the foreign country authorizes it</a:t>
            </a:r>
          </a:p>
          <a:p>
            <a:pPr marL="609600" indent="-609600">
              <a:buFontTx/>
              <a:buAutoNum type="alphaUcPeriod"/>
            </a:pPr>
            <a:r>
              <a:rPr lang="en-US" altLang="en-US" sz="2800" dirty="0" smtClean="0">
                <a:latin typeface="Times New Roman" panose="02020603050405020304" pitchFamily="18" charset="0"/>
              </a:rPr>
              <a:t>When there is a mutual agreement allowing third party communications</a:t>
            </a:r>
          </a:p>
          <a:p>
            <a:pPr marL="609600" indent="-609600">
              <a:buFontTx/>
              <a:buAutoNum type="alphaUcPeriod"/>
            </a:pPr>
            <a:r>
              <a:rPr lang="en-US" altLang="en-US" sz="2800" dirty="0" smtClean="0">
                <a:latin typeface="Times New Roman" panose="02020603050405020304" pitchFamily="18" charset="0"/>
              </a:rPr>
              <a:t>When authorization permits amateur communications in a foreign language</a:t>
            </a:r>
          </a:p>
          <a:p>
            <a:pPr marL="609600" indent="-609600">
              <a:buFontTx/>
              <a:buAutoNum type="alphaUcPeriod"/>
            </a:pPr>
            <a:r>
              <a:rPr lang="en-US" altLang="en-US" sz="2800" dirty="0" smtClean="0">
                <a:latin typeface="Times New Roman" panose="02020603050405020304" pitchFamily="18" charset="0"/>
              </a:rPr>
              <a:t>When you are communicating with non-licensed individuals in another country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500" fill="hold"/>
                                        <p:tgtEl>
                                          <p:spTgt spid="56323">
                                            <p:txEl>
                                              <p:pRg st="0" end="0"/>
                                            </p:txEl>
                                          </p:spTgt>
                                        </p:tgtEl>
                                        <p:attrNameLst>
                                          <p:attrName>r</p:attrName>
                                        </p:attrNameLst>
                                      </p:cBhvr>
                                    </p:animRot>
                                  </p:childTnLst>
                                </p:cTn>
                              </p:par>
                              <p:par>
                                <p:cTn id="7" presetID="3" presetClass="emph" presetSubtype="2" fill="hold" nodeType="withEffect">
                                  <p:stCondLst>
                                    <p:cond delay="0"/>
                                  </p:stCondLst>
                                  <p:childTnLst>
                                    <p:animClr clrSpc="rgb" dir="cw">
                                      <p:cBhvr override="childStyle">
                                        <p:cTn id="8" dur="500" fill="hold"/>
                                        <p:tgtEl>
                                          <p:spTgt spid="56323">
                                            <p:txEl>
                                              <p:pRg st="0" end="0"/>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5719F31D-06EB-4D63-84E2-F2CE18E9DCE1}" type="slidenum">
              <a:rPr lang="en-US" altLang="en-US" sz="1400" smtClean="0">
                <a:latin typeface="Times New Roman" panose="02020603050405020304" pitchFamily="18" charset="0"/>
              </a:rPr>
              <a:pPr>
                <a:spcBef>
                  <a:spcPct val="0"/>
                </a:spcBef>
                <a:buClrTx/>
                <a:buFontTx/>
                <a:buNone/>
              </a:pPr>
              <a:t>29</a:t>
            </a:fld>
            <a:endParaRPr lang="en-US" altLang="en-US" sz="1400" smtClean="0">
              <a:latin typeface="Times New Roman" panose="02020603050405020304" pitchFamily="18" charset="0"/>
            </a:endParaRPr>
          </a:p>
        </p:txBody>
      </p:sp>
      <p:sp>
        <p:nvSpPr>
          <p:cNvPr id="44035" name="Rectangle 2"/>
          <p:cNvSpPr>
            <a:spLocks noGrp="1" noChangeArrowheads="1"/>
          </p:cNvSpPr>
          <p:nvPr>
            <p:ph type="title"/>
          </p:nvPr>
        </p:nvSpPr>
        <p:spPr>
          <a:xfrm>
            <a:off x="0" y="0"/>
            <a:ext cx="9144000" cy="1371600"/>
          </a:xfrm>
        </p:spPr>
        <p:txBody>
          <a:bodyPr/>
          <a:lstStyle/>
          <a:p>
            <a:pPr>
              <a:tabLst>
                <a:tab pos="1376363" algn="l"/>
              </a:tabLst>
            </a:pPr>
            <a:r>
              <a:rPr lang="en-US" altLang="en-US" sz="3200" smtClean="0"/>
              <a:t>T1C06</a:t>
            </a:r>
            <a:r>
              <a:rPr lang="en-US" altLang="en-US" sz="3600" smtClean="0"/>
              <a:t>		</a:t>
            </a:r>
            <a:r>
              <a:rPr lang="en-US" altLang="en-US" sz="2400" smtClean="0">
                <a:latin typeface="Times New Roman" panose="02020603050405020304" pitchFamily="18" charset="0"/>
              </a:rPr>
              <a:t>From which of the following locations may an FCC-		licensed amateur station transmit, in addition to places 		where the FCC regulates communications</a:t>
            </a:r>
            <a:r>
              <a:rPr lang="en-US" altLang="en-US" sz="2400" smtClean="0">
                <a:latin typeface="Rockwell" pitchFamily="18" charset="0"/>
              </a:rPr>
              <a:t>?</a:t>
            </a:r>
          </a:p>
        </p:txBody>
      </p:sp>
      <p:sp>
        <p:nvSpPr>
          <p:cNvPr id="43011" name="Rectangle 3"/>
          <p:cNvSpPr>
            <a:spLocks noGrp="1" noChangeArrowheads="1"/>
          </p:cNvSpPr>
          <p:nvPr>
            <p:ph type="body" idx="1"/>
          </p:nvPr>
        </p:nvSpPr>
        <p:spPr>
          <a:xfrm>
            <a:off x="838200" y="1828800"/>
            <a:ext cx="8001000" cy="4267200"/>
          </a:xfrm>
        </p:spPr>
        <p:txBody>
          <a:bodyPr/>
          <a:lstStyle/>
          <a:p>
            <a:pPr marL="995363" lvl="1" indent="-533400">
              <a:buFontTx/>
              <a:buAutoNum type="alphaUcPeriod"/>
            </a:pPr>
            <a:r>
              <a:rPr lang="en-US" altLang="en-US" smtClean="0">
                <a:latin typeface="Times New Roman" panose="02020603050405020304" pitchFamily="18" charset="0"/>
              </a:rPr>
              <a:t>From within any country that belongs to the International Telecommunications Union </a:t>
            </a:r>
          </a:p>
          <a:p>
            <a:pPr marL="995363" lvl="1" indent="-533400">
              <a:buFontTx/>
              <a:buAutoNum type="alphaUcPeriod"/>
            </a:pPr>
            <a:r>
              <a:rPr lang="en-US" altLang="en-US" smtClean="0">
                <a:latin typeface="Times New Roman" panose="02020603050405020304" pitchFamily="18" charset="0"/>
              </a:rPr>
              <a:t>From within any country that is a member of the United Nations </a:t>
            </a:r>
          </a:p>
          <a:p>
            <a:pPr marL="995363" lvl="1" indent="-533400">
              <a:buFontTx/>
              <a:buAutoNum type="alphaUcPeriod"/>
            </a:pPr>
            <a:r>
              <a:rPr lang="en-US" altLang="en-US" smtClean="0">
                <a:latin typeface="Times New Roman" panose="02020603050405020304" pitchFamily="18" charset="0"/>
              </a:rPr>
              <a:t>From anywhere within in ITU Regions 2 and 3</a:t>
            </a:r>
          </a:p>
          <a:p>
            <a:pPr marL="995363" lvl="1" indent="-533400">
              <a:buFontTx/>
              <a:buAutoNum type="alphaUcPeriod"/>
            </a:pPr>
            <a:r>
              <a:rPr lang="en-US" altLang="en-US" smtClean="0">
                <a:latin typeface="Times New Roman" panose="02020603050405020304" pitchFamily="18" charset="0"/>
              </a:rPr>
              <a:t>From any vessel or craft located in international waters and documented or registered in the United States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500" fill="hold"/>
                                        <p:tgtEl>
                                          <p:spTgt spid="43011">
                                            <p:txEl>
                                              <p:pRg st="3" end="3"/>
                                            </p:txEl>
                                          </p:spTgt>
                                        </p:tgtEl>
                                        <p:attrNameLst>
                                          <p:attrName>r</p:attrName>
                                        </p:attrNameLst>
                                      </p:cBhvr>
                                    </p:animRot>
                                  </p:childTnLst>
                                </p:cTn>
                              </p:par>
                              <p:par>
                                <p:cTn id="7" presetID="3" presetClass="emph" presetSubtype="2" fill="hold" nodeType="withEffect">
                                  <p:stCondLst>
                                    <p:cond delay="0"/>
                                  </p:stCondLst>
                                  <p:childTnLst>
                                    <p:animClr clrSpc="rgb" dir="cw">
                                      <p:cBhvr override="childStyle">
                                        <p:cTn id="8" dur="500" fill="hold"/>
                                        <p:tgtEl>
                                          <p:spTgt spid="43011">
                                            <p:txEl>
                                              <p:pRg st="3" end="3"/>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281813C5-41DB-4085-AC0A-62368A63D311}" type="slidenum">
              <a:rPr lang="en-US" altLang="en-US" sz="1400" smtClean="0">
                <a:latin typeface="Times New Roman" panose="02020603050405020304" pitchFamily="18" charset="0"/>
              </a:rPr>
              <a:pPr>
                <a:spcBef>
                  <a:spcPct val="0"/>
                </a:spcBef>
                <a:buClrTx/>
                <a:buFontTx/>
                <a:buNone/>
              </a:pPr>
              <a:t>3</a:t>
            </a:fld>
            <a:endParaRPr lang="en-US" altLang="en-US" sz="1400" smtClean="0">
              <a:latin typeface="Times New Roman" panose="02020603050405020304" pitchFamily="18" charset="0"/>
            </a:endParaRPr>
          </a:p>
        </p:txBody>
      </p:sp>
      <p:sp>
        <p:nvSpPr>
          <p:cNvPr id="6147"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lgn="r" eaLnBrk="1" hangingPunct="1">
              <a:spcBef>
                <a:spcPct val="0"/>
              </a:spcBef>
              <a:buClrTx/>
              <a:buFontTx/>
              <a:buNone/>
            </a:pPr>
            <a:fld id="{CAD69366-7005-40EF-9383-0FF86E4DD2E6}" type="slidenum">
              <a:rPr lang="en-US" altLang="en-US" sz="1400">
                <a:latin typeface="Times New Roman" panose="02020603050405020304" pitchFamily="18" charset="0"/>
              </a:rPr>
              <a:pPr algn="r" eaLnBrk="1" hangingPunct="1">
                <a:spcBef>
                  <a:spcPct val="0"/>
                </a:spcBef>
                <a:buClrTx/>
                <a:buFontTx/>
                <a:buNone/>
              </a:pPr>
              <a:t>3</a:t>
            </a:fld>
            <a:endParaRPr lang="en-US" altLang="en-US" sz="1400">
              <a:latin typeface="Times New Roman" panose="02020603050405020304" pitchFamily="18" charset="0"/>
            </a:endParaRPr>
          </a:p>
        </p:txBody>
      </p:sp>
      <p:sp>
        <p:nvSpPr>
          <p:cNvPr id="6148" name="Rectangle 2"/>
          <p:cNvSpPr>
            <a:spLocks noGrp="1" noChangeArrowheads="1"/>
          </p:cNvSpPr>
          <p:nvPr>
            <p:ph type="title" idx="4294967295"/>
          </p:nvPr>
        </p:nvSpPr>
        <p:spPr/>
        <p:txBody>
          <a:bodyPr/>
          <a:lstStyle/>
          <a:p>
            <a:pPr algn="ctr" eaLnBrk="1" hangingPunct="1"/>
            <a:r>
              <a:rPr lang="en-US" altLang="en-US" sz="2800" smtClean="0"/>
              <a:t>Amateur Radio Technician Class</a:t>
            </a:r>
            <a:br>
              <a:rPr lang="en-US" altLang="en-US" sz="2800" smtClean="0"/>
            </a:br>
            <a:r>
              <a:rPr lang="en-US" altLang="en-US" sz="2800" smtClean="0"/>
              <a:t>Element 2 Course Presentation</a:t>
            </a:r>
          </a:p>
        </p:txBody>
      </p:sp>
      <p:sp>
        <p:nvSpPr>
          <p:cNvPr id="6149" name="Rectangle 3"/>
          <p:cNvSpPr>
            <a:spLocks noGrp="1" noChangeArrowheads="1"/>
          </p:cNvSpPr>
          <p:nvPr>
            <p:ph type="body" idx="4294967295"/>
          </p:nvPr>
        </p:nvSpPr>
        <p:spPr>
          <a:xfrm>
            <a:off x="1308100" y="1508125"/>
            <a:ext cx="7508875" cy="4833938"/>
          </a:xfrm>
        </p:spPr>
        <p:txBody>
          <a:bodyPr/>
          <a:lstStyle/>
          <a:p>
            <a:pPr eaLnBrk="1" hangingPunct="1">
              <a:lnSpc>
                <a:spcPct val="90000"/>
              </a:lnSpc>
              <a:buClr>
                <a:schemeClr val="accent2"/>
              </a:buClr>
              <a:buFont typeface="Wingdings" panose="05000000000000000000" pitchFamily="2" charset="2"/>
              <a:buChar char="Ø"/>
            </a:pPr>
            <a:r>
              <a:rPr lang="en-US" altLang="en-US" sz="2800" b="1" smtClean="0">
                <a:latin typeface="Rockwell" pitchFamily="18" charset="0"/>
              </a:rPr>
              <a:t>ELEMENT 2 SUB-ELEMENTS </a:t>
            </a:r>
            <a:r>
              <a:rPr lang="en-US" altLang="en-US" sz="1400" b="1" smtClean="0">
                <a:latin typeface="Rockwell" pitchFamily="18" charset="0"/>
              </a:rPr>
              <a:t>(Groupings)</a:t>
            </a:r>
            <a:endParaRPr lang="en-US" altLang="en-US" sz="2800" b="1" smtClean="0">
              <a:latin typeface="Rockwell" pitchFamily="18" charset="0"/>
            </a:endParaRPr>
          </a:p>
          <a:p>
            <a:pPr eaLnBrk="1" hangingPunct="1">
              <a:lnSpc>
                <a:spcPct val="90000"/>
              </a:lnSpc>
            </a:pPr>
            <a:endParaRPr lang="en-US" altLang="en-US" sz="800" b="1" smtClean="0">
              <a:latin typeface="Rockwell" pitchFamily="18" charset="0"/>
            </a:endParaRPr>
          </a:p>
          <a:p>
            <a:pPr lvl="1" eaLnBrk="1" hangingPunct="1">
              <a:lnSpc>
                <a:spcPct val="90000"/>
              </a:lnSpc>
            </a:pPr>
            <a:r>
              <a:rPr lang="en-US" altLang="en-US" sz="2400" b="1" smtClean="0">
                <a:latin typeface="Rockwell" pitchFamily="18" charset="0"/>
              </a:rPr>
              <a:t>Talk to Outer Space!</a:t>
            </a:r>
          </a:p>
          <a:p>
            <a:pPr lvl="1" eaLnBrk="1" hangingPunct="1">
              <a:lnSpc>
                <a:spcPct val="90000"/>
              </a:lnSpc>
            </a:pPr>
            <a:r>
              <a:rPr lang="en-US" altLang="en-US" sz="2400" b="1" smtClean="0">
                <a:latin typeface="Rockwell" pitchFamily="18" charset="0"/>
              </a:rPr>
              <a:t>Your Computer Goes Ham Digital!</a:t>
            </a:r>
          </a:p>
          <a:p>
            <a:pPr lvl="1" eaLnBrk="1" hangingPunct="1">
              <a:lnSpc>
                <a:spcPct val="90000"/>
              </a:lnSpc>
            </a:pPr>
            <a:r>
              <a:rPr lang="en-US" altLang="en-US" sz="2400" b="1" smtClean="0">
                <a:latin typeface="Rockwell" pitchFamily="18" charset="0"/>
              </a:rPr>
              <a:t>Multi-Mode Radio Excitement</a:t>
            </a:r>
          </a:p>
          <a:p>
            <a:pPr lvl="1" eaLnBrk="1" hangingPunct="1">
              <a:lnSpc>
                <a:spcPct val="90000"/>
              </a:lnSpc>
            </a:pPr>
            <a:r>
              <a:rPr lang="en-US" altLang="en-US" sz="2400" b="1" smtClean="0">
                <a:latin typeface="Rockwell" pitchFamily="18" charset="0"/>
              </a:rPr>
              <a:t>Run Some Interference Protection</a:t>
            </a:r>
          </a:p>
          <a:p>
            <a:pPr lvl="1" eaLnBrk="1" hangingPunct="1">
              <a:lnSpc>
                <a:spcPct val="90000"/>
              </a:lnSpc>
            </a:pPr>
            <a:r>
              <a:rPr lang="en-US" altLang="en-US" sz="2400" b="1" smtClean="0">
                <a:latin typeface="Rockwell" pitchFamily="18" charset="0"/>
              </a:rPr>
              <a:t>Electrons – Go With the Flow!</a:t>
            </a:r>
          </a:p>
          <a:p>
            <a:pPr lvl="1" eaLnBrk="1" hangingPunct="1">
              <a:lnSpc>
                <a:spcPct val="90000"/>
              </a:lnSpc>
            </a:pPr>
            <a:r>
              <a:rPr lang="en-US" altLang="en-US" sz="2400" b="1" smtClean="0">
                <a:latin typeface="Rockwell" pitchFamily="18" charset="0"/>
              </a:rPr>
              <a:t>It’s the Law, per Mr. Ohm!</a:t>
            </a:r>
          </a:p>
          <a:p>
            <a:pPr lvl="1" eaLnBrk="1" hangingPunct="1">
              <a:lnSpc>
                <a:spcPct val="90000"/>
              </a:lnSpc>
            </a:pPr>
            <a:r>
              <a:rPr lang="en-US" altLang="en-US" sz="2400" b="1" smtClean="0">
                <a:latin typeface="Rockwell" pitchFamily="18" charset="0"/>
              </a:rPr>
              <a:t>Picture This! </a:t>
            </a:r>
          </a:p>
          <a:p>
            <a:pPr lvl="1" eaLnBrk="1" hangingPunct="1">
              <a:lnSpc>
                <a:spcPct val="90000"/>
              </a:lnSpc>
            </a:pPr>
            <a:r>
              <a:rPr lang="en-US" altLang="en-US" sz="2400" b="1" smtClean="0">
                <a:latin typeface="Rockwell" pitchFamily="18" charset="0"/>
              </a:rPr>
              <a:t>Antennas</a:t>
            </a:r>
          </a:p>
          <a:p>
            <a:pPr lvl="1" eaLnBrk="1" hangingPunct="1">
              <a:lnSpc>
                <a:spcPct val="90000"/>
              </a:lnSpc>
            </a:pPr>
            <a:r>
              <a:rPr lang="en-US" altLang="en-US" sz="2400" b="1" smtClean="0">
                <a:latin typeface="Rockwell" pitchFamily="18" charset="0"/>
              </a:rPr>
              <a:t>Feed Me With Some Good Coax!</a:t>
            </a:r>
          </a:p>
          <a:p>
            <a:pPr lvl="1" eaLnBrk="1" hangingPunct="1">
              <a:lnSpc>
                <a:spcPct val="90000"/>
              </a:lnSpc>
            </a:pPr>
            <a:r>
              <a:rPr lang="en-US" altLang="en-US" sz="2400" b="1" smtClean="0">
                <a:latin typeface="Rockwell" pitchFamily="18" charset="0"/>
              </a:rPr>
              <a:t>Safety First!</a:t>
            </a:r>
            <a:endParaRPr lang="en-US" altLang="en-US" sz="2400" smtClean="0">
              <a:latin typeface="Rockwell" pitchFamily="18"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482856D6-9DC4-4C8E-9B56-E1529B57BDB0}" type="slidenum">
              <a:rPr lang="en-US" altLang="en-US" sz="1400" smtClean="0">
                <a:latin typeface="Times New Roman" panose="02020603050405020304" pitchFamily="18" charset="0"/>
              </a:rPr>
              <a:pPr>
                <a:spcBef>
                  <a:spcPct val="0"/>
                </a:spcBef>
                <a:buClrTx/>
                <a:buFontTx/>
                <a:buNone/>
              </a:pPr>
              <a:t>4</a:t>
            </a:fld>
            <a:endParaRPr lang="en-US" altLang="en-US" sz="1400" smtClean="0">
              <a:latin typeface="Times New Roman" panose="02020603050405020304" pitchFamily="18" charset="0"/>
            </a:endParaRPr>
          </a:p>
        </p:txBody>
      </p:sp>
      <p:sp>
        <p:nvSpPr>
          <p:cNvPr id="7171" name="Rectangle 2"/>
          <p:cNvSpPr>
            <a:spLocks noGrp="1" noChangeArrowheads="1"/>
          </p:cNvSpPr>
          <p:nvPr>
            <p:ph type="title"/>
          </p:nvPr>
        </p:nvSpPr>
        <p:spPr>
          <a:xfrm>
            <a:off x="0" y="125413"/>
            <a:ext cx="9144000" cy="868362"/>
          </a:xfrm>
        </p:spPr>
        <p:txBody>
          <a:bodyPr/>
          <a:lstStyle/>
          <a:p>
            <a:pPr algn="ctr"/>
            <a:r>
              <a:rPr lang="en-US" altLang="en-US" sz="3200" b="1" dirty="0" smtClean="0">
                <a:latin typeface="Times New Roman" panose="02020603050405020304" pitchFamily="18" charset="0"/>
              </a:rPr>
              <a:t>Call Signs</a:t>
            </a:r>
          </a:p>
        </p:txBody>
      </p:sp>
      <p:sp>
        <p:nvSpPr>
          <p:cNvPr id="25603" name="Rectangle 3"/>
          <p:cNvSpPr>
            <a:spLocks noGrp="1" noChangeArrowheads="1"/>
          </p:cNvSpPr>
          <p:nvPr>
            <p:ph type="body" idx="1"/>
          </p:nvPr>
        </p:nvSpPr>
        <p:spPr>
          <a:xfrm>
            <a:off x="0" y="1524000"/>
            <a:ext cx="9144000" cy="5181600"/>
          </a:xfrm>
        </p:spPr>
        <p:txBody>
          <a:bodyPr/>
          <a:lstStyle/>
          <a:p>
            <a:pPr>
              <a:lnSpc>
                <a:spcPct val="85000"/>
              </a:lnSpc>
            </a:pPr>
            <a:r>
              <a:rPr lang="en-US" altLang="en-US" sz="2800" dirty="0" smtClean="0">
                <a:latin typeface="Times New Roman" panose="02020603050405020304" pitchFamily="18" charset="0"/>
              </a:rPr>
              <a:t>Requirements for transmitting your call sign station ID  –  every 10 minutes </a:t>
            </a:r>
            <a:r>
              <a:rPr lang="en-US" altLang="en-US" sz="2800" b="1" u="sng" dirty="0" smtClean="0">
                <a:latin typeface="Times New Roman" panose="02020603050405020304" pitchFamily="18" charset="0"/>
              </a:rPr>
              <a:t>and</a:t>
            </a:r>
            <a:r>
              <a:rPr lang="en-US" altLang="en-US" sz="2800" dirty="0" smtClean="0">
                <a:latin typeface="Times New Roman" panose="02020603050405020304" pitchFamily="18" charset="0"/>
              </a:rPr>
              <a:t> at the end of your transmission. </a:t>
            </a:r>
            <a:r>
              <a:rPr lang="en-US" altLang="en-US" sz="1200" dirty="0" smtClean="0">
                <a:latin typeface="Times New Roman" panose="02020603050405020304" pitchFamily="18" charset="0"/>
              </a:rPr>
              <a:t>T1F03</a:t>
            </a:r>
          </a:p>
          <a:p>
            <a:pPr>
              <a:lnSpc>
                <a:spcPct val="85000"/>
              </a:lnSpc>
            </a:pPr>
            <a:endParaRPr lang="en-US" altLang="en-US" sz="2800" dirty="0" smtClean="0">
              <a:latin typeface="Times New Roman" panose="02020603050405020304" pitchFamily="18" charset="0"/>
            </a:endParaRPr>
          </a:p>
          <a:p>
            <a:pPr>
              <a:lnSpc>
                <a:spcPct val="85000"/>
              </a:lnSpc>
            </a:pPr>
            <a:endParaRPr lang="en-US" altLang="en-US" sz="2800" dirty="0">
              <a:latin typeface="Times New Roman" panose="02020603050405020304" pitchFamily="18" charset="0"/>
            </a:endParaRPr>
          </a:p>
          <a:p>
            <a:pPr>
              <a:lnSpc>
                <a:spcPct val="85000"/>
              </a:lnSpc>
            </a:pPr>
            <a:endParaRPr lang="en-US" altLang="en-US" sz="2800" dirty="0" smtClean="0">
              <a:latin typeface="Times New Roman" panose="02020603050405020304" pitchFamily="18" charset="0"/>
            </a:endParaRPr>
          </a:p>
          <a:p>
            <a:pPr>
              <a:lnSpc>
                <a:spcPct val="85000"/>
              </a:lnSpc>
            </a:pPr>
            <a:endParaRPr lang="en-US" altLang="en-US" sz="2800" dirty="0">
              <a:latin typeface="Times New Roman" panose="02020603050405020304" pitchFamily="18" charset="0"/>
            </a:endParaRPr>
          </a:p>
          <a:p>
            <a:pPr>
              <a:lnSpc>
                <a:spcPct val="85000"/>
              </a:lnSpc>
            </a:pPr>
            <a:endParaRPr lang="en-US" altLang="en-US" sz="2800" dirty="0" smtClean="0">
              <a:latin typeface="Times New Roman" panose="02020603050405020304" pitchFamily="18" charset="0"/>
            </a:endParaRPr>
          </a:p>
          <a:p>
            <a:pPr>
              <a:lnSpc>
                <a:spcPct val="85000"/>
              </a:lnSpc>
            </a:pPr>
            <a:r>
              <a:rPr lang="en-US" altLang="en-US" sz="2800" dirty="0" smtClean="0">
                <a:latin typeface="Times New Roman" panose="02020603050405020304" pitchFamily="18" charset="0"/>
              </a:rPr>
              <a:t>Unidentified </a:t>
            </a:r>
            <a:r>
              <a:rPr lang="en-US" altLang="en-US" sz="2800" dirty="0" smtClean="0">
                <a:latin typeface="Times New Roman" panose="02020603050405020304" pitchFamily="18" charset="0"/>
              </a:rPr>
              <a:t>transmissions are permitted when transmitting signals to control a model craft. </a:t>
            </a:r>
          </a:p>
          <a:p>
            <a:pPr lvl="4">
              <a:lnSpc>
                <a:spcPct val="90000"/>
              </a:lnSpc>
              <a:buClr>
                <a:schemeClr val="accent2"/>
              </a:buClr>
              <a:buFont typeface="Wingdings" panose="05000000000000000000" pitchFamily="2" charset="2"/>
              <a:buChar char="§"/>
            </a:pPr>
            <a:r>
              <a:rPr lang="en-US" altLang="en-US" sz="2400" dirty="0" smtClean="0">
                <a:latin typeface="Times New Roman" panose="02020603050405020304" pitchFamily="18" charset="0"/>
              </a:rPr>
              <a:t>All other unidentified transmissions are prohibited</a:t>
            </a:r>
            <a:r>
              <a:rPr lang="en-US" altLang="en-US" sz="2800" dirty="0" smtClean="0">
                <a:latin typeface="Times New Roman" panose="02020603050405020304" pitchFamily="18" charset="0"/>
              </a:rPr>
              <a:t>. </a:t>
            </a:r>
            <a:r>
              <a:rPr lang="en-US" altLang="en-US" sz="1200" dirty="0" smtClean="0">
                <a:latin typeface="Times New Roman" panose="02020603050405020304" pitchFamily="18" charset="0"/>
              </a:rPr>
              <a:t>T1D11</a:t>
            </a:r>
            <a:endParaRPr lang="en-US" altLang="en-US" sz="700" dirty="0" smtClean="0">
              <a:latin typeface="Times New Roman" panose="02020603050405020304" pitchFamily="18" charset="0"/>
            </a:endParaRPr>
          </a:p>
          <a:p>
            <a:pPr marL="0" indent="0">
              <a:lnSpc>
                <a:spcPct val="90000"/>
              </a:lnSpc>
              <a:buNone/>
            </a:pPr>
            <a:endParaRPr lang="en-US" altLang="en-US" sz="2800" dirty="0" smtClean="0">
              <a:latin typeface="Times New Roman" panose="02020603050405020304" pitchFamily="18" charset="0"/>
            </a:endParaRPr>
          </a:p>
        </p:txBody>
      </p:sp>
      <p:pic>
        <p:nvPicPr>
          <p:cNvPr id="1026"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2514600"/>
            <a:ext cx="1676400" cy="19158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2499887"/>
            <a:ext cx="3432175" cy="19305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50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1000" fill="hold"/>
                                        <p:tgtEl>
                                          <p:spTgt spid="2560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256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25603">
                                            <p:txEl>
                                              <p:pRg st="6" end="6"/>
                                            </p:txEl>
                                          </p:spTgt>
                                        </p:tgtEl>
                                        <p:attrNameLst>
                                          <p:attrName>style.visibility</p:attrName>
                                        </p:attrNameLst>
                                      </p:cBhvr>
                                      <p:to>
                                        <p:strVal val="visible"/>
                                      </p:to>
                                    </p:set>
                                    <p:anim calcmode="lin" valueType="num">
                                      <p:cBhvr additive="base">
                                        <p:cTn id="13" dur="1000" fill="hold"/>
                                        <p:tgtEl>
                                          <p:spTgt spid="25603">
                                            <p:txEl>
                                              <p:pRg st="6" end="6"/>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2560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25603">
                                            <p:txEl>
                                              <p:pRg st="7" end="7"/>
                                            </p:txEl>
                                          </p:spTgt>
                                        </p:tgtEl>
                                        <p:attrNameLst>
                                          <p:attrName>style.visibility</p:attrName>
                                        </p:attrNameLst>
                                      </p:cBhvr>
                                      <p:to>
                                        <p:strVal val="visible"/>
                                      </p:to>
                                    </p:set>
                                    <p:anim calcmode="lin" valueType="num">
                                      <p:cBhvr additive="base">
                                        <p:cTn id="19" dur="1000" fill="hold"/>
                                        <p:tgtEl>
                                          <p:spTgt spid="25603">
                                            <p:txEl>
                                              <p:pRg st="7" end="7"/>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2560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CCFBD287-E27B-4958-A4E7-912D0232974C}" type="slidenum">
              <a:rPr lang="en-US" altLang="en-US" sz="1400" smtClean="0">
                <a:latin typeface="Times New Roman" panose="02020603050405020304" pitchFamily="18" charset="0"/>
              </a:rPr>
              <a:pPr>
                <a:spcBef>
                  <a:spcPct val="0"/>
                </a:spcBef>
                <a:buClrTx/>
                <a:buFontTx/>
                <a:buNone/>
              </a:pPr>
              <a:t>5</a:t>
            </a:fld>
            <a:endParaRPr lang="en-US" altLang="en-US" sz="1400" smtClean="0">
              <a:latin typeface="Times New Roman" panose="02020603050405020304" pitchFamily="18" charset="0"/>
            </a:endParaRPr>
          </a:p>
        </p:txBody>
      </p:sp>
      <p:sp>
        <p:nvSpPr>
          <p:cNvPr id="8195"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lgn="r" eaLnBrk="1" hangingPunct="1">
              <a:spcBef>
                <a:spcPct val="0"/>
              </a:spcBef>
              <a:buClrTx/>
              <a:buFontTx/>
              <a:buNone/>
            </a:pPr>
            <a:fld id="{2947AD77-E424-4E66-BC0C-F2C615FB5DA9}" type="slidenum">
              <a:rPr lang="en-US" altLang="en-US" sz="1400">
                <a:latin typeface="Times New Roman" panose="02020603050405020304" pitchFamily="18" charset="0"/>
              </a:rPr>
              <a:pPr algn="r" eaLnBrk="1" hangingPunct="1">
                <a:spcBef>
                  <a:spcPct val="0"/>
                </a:spcBef>
                <a:buClrTx/>
                <a:buFontTx/>
                <a:buNone/>
              </a:pPr>
              <a:t>5</a:t>
            </a:fld>
            <a:endParaRPr lang="en-US" altLang="en-US" sz="1400">
              <a:latin typeface="Times New Roman" panose="02020603050405020304" pitchFamily="18" charset="0"/>
            </a:endParaRPr>
          </a:p>
        </p:txBody>
      </p:sp>
      <p:sp>
        <p:nvSpPr>
          <p:cNvPr id="8196" name="Rectangle 2"/>
          <p:cNvSpPr>
            <a:spLocks noGrp="1" noChangeArrowheads="1"/>
          </p:cNvSpPr>
          <p:nvPr>
            <p:ph type="title" idx="4294967295"/>
          </p:nvPr>
        </p:nvSpPr>
        <p:spPr>
          <a:xfrm>
            <a:off x="0" y="395288"/>
            <a:ext cx="9144000" cy="614362"/>
          </a:xfrm>
        </p:spPr>
        <p:txBody>
          <a:bodyPr/>
          <a:lstStyle/>
          <a:p>
            <a:pPr algn="ctr" eaLnBrk="1" hangingPunct="1"/>
            <a:r>
              <a:rPr lang="en-US" altLang="en-US" sz="3200" b="1" smtClean="0">
                <a:latin typeface="Times New Roman" panose="02020603050405020304" pitchFamily="18" charset="0"/>
              </a:rPr>
              <a:t>Call</a:t>
            </a:r>
            <a:r>
              <a:rPr lang="en-US" altLang="en-US" sz="3200" b="1" smtClean="0">
                <a:latin typeface="Rockwell" pitchFamily="18" charset="0"/>
              </a:rPr>
              <a:t> Signs</a:t>
            </a:r>
          </a:p>
        </p:txBody>
      </p:sp>
      <p:sp>
        <p:nvSpPr>
          <p:cNvPr id="613379" name="Rectangle 3"/>
          <p:cNvSpPr>
            <a:spLocks noGrp="1" noChangeArrowheads="1"/>
          </p:cNvSpPr>
          <p:nvPr>
            <p:ph type="body" idx="4294967295"/>
          </p:nvPr>
        </p:nvSpPr>
        <p:spPr>
          <a:xfrm>
            <a:off x="0" y="1524000"/>
            <a:ext cx="8870950" cy="1371600"/>
          </a:xfrm>
        </p:spPr>
        <p:txBody>
          <a:bodyPr/>
          <a:lstStyle/>
          <a:p>
            <a:pPr eaLnBrk="1" hangingPunct="1"/>
            <a:r>
              <a:rPr lang="en-US" altLang="en-US" sz="2800" dirty="0">
                <a:latin typeface="Times New Roman" panose="02020603050405020304" pitchFamily="18" charset="0"/>
              </a:rPr>
              <a:t>Any licensed amateur can request a vanity call sign</a:t>
            </a:r>
            <a:r>
              <a:rPr lang="en-US" altLang="en-US" sz="2400" dirty="0">
                <a:latin typeface="Times New Roman" panose="02020603050405020304" pitchFamily="18" charset="0"/>
              </a:rPr>
              <a:t>.</a:t>
            </a:r>
            <a:r>
              <a:rPr lang="en-US" altLang="en-US" sz="3600" dirty="0">
                <a:latin typeface="Times New Roman" panose="02020603050405020304" pitchFamily="18" charset="0"/>
              </a:rPr>
              <a:t> </a:t>
            </a:r>
            <a:r>
              <a:rPr lang="en-US" altLang="en-US" sz="900" dirty="0">
                <a:latin typeface="Times New Roman" panose="02020603050405020304" pitchFamily="18" charset="0"/>
              </a:rPr>
              <a:t>T1C02</a:t>
            </a:r>
          </a:p>
          <a:p>
            <a:pPr eaLnBrk="1" hangingPunct="1"/>
            <a:endParaRPr lang="en-US" altLang="en-US" sz="2400" dirty="0" smtClean="0">
              <a:latin typeface="Times New Roman" panose="02020603050405020304" pitchFamily="18" charset="0"/>
            </a:endParaRPr>
          </a:p>
          <a:p>
            <a:pPr eaLnBrk="1" hangingPunct="1"/>
            <a:r>
              <a:rPr lang="en-US" altLang="en-US" sz="2800" dirty="0" smtClean="0">
                <a:latin typeface="Times New Roman" panose="02020603050405020304" pitchFamily="18" charset="0"/>
              </a:rPr>
              <a:t>K1XXX </a:t>
            </a:r>
            <a:r>
              <a:rPr lang="en-US" altLang="en-US" sz="2800" dirty="0">
                <a:latin typeface="Times New Roman" panose="02020603050405020304" pitchFamily="18" charset="0"/>
              </a:rPr>
              <a:t>is an example of a Technician Class licensee call sign</a:t>
            </a:r>
            <a:r>
              <a:rPr lang="en-US" altLang="en-US" sz="2000" dirty="0">
                <a:latin typeface="Times New Roman" panose="02020603050405020304" pitchFamily="18" charset="0"/>
              </a:rPr>
              <a:t> </a:t>
            </a:r>
            <a:r>
              <a:rPr lang="en-US" altLang="en-US" sz="800" dirty="0">
                <a:latin typeface="Times New Roman" panose="02020603050405020304" pitchFamily="18" charset="0"/>
              </a:rPr>
              <a:t>T1C05</a:t>
            </a:r>
          </a:p>
          <a:p>
            <a:pPr eaLnBrk="1" hangingPunct="1"/>
            <a:endParaRPr lang="en-US" altLang="en-US" sz="2400" dirty="0" smtClean="0">
              <a:latin typeface="Times New Roman" panose="02020603050405020304" pitchFamily="18" charset="0"/>
            </a:endParaRPr>
          </a:p>
        </p:txBody>
      </p:sp>
      <p:pic>
        <p:nvPicPr>
          <p:cNvPr id="22540" name="Picture 12" descr="CallSignZo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267933"/>
            <a:ext cx="6400800" cy="3236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500"/>
                                  </p:stCondLst>
                                  <p:childTnLst>
                                    <p:set>
                                      <p:cBhvr>
                                        <p:cTn id="6" dur="1" fill="hold">
                                          <p:stCondLst>
                                            <p:cond delay="0"/>
                                          </p:stCondLst>
                                        </p:cTn>
                                        <p:tgtEl>
                                          <p:spTgt spid="613379">
                                            <p:txEl>
                                              <p:pRg st="0" end="0"/>
                                            </p:txEl>
                                          </p:spTgt>
                                        </p:tgtEl>
                                        <p:attrNameLst>
                                          <p:attrName>style.visibility</p:attrName>
                                        </p:attrNameLst>
                                      </p:cBhvr>
                                      <p:to>
                                        <p:strVal val="visible"/>
                                      </p:to>
                                    </p:set>
                                    <p:anim calcmode="lin" valueType="num">
                                      <p:cBhvr additive="base">
                                        <p:cTn id="7" dur="1000" fill="hold"/>
                                        <p:tgtEl>
                                          <p:spTgt spid="613379">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61337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613379">
                                            <p:txEl>
                                              <p:pRg st="2" end="2"/>
                                            </p:txEl>
                                          </p:spTgt>
                                        </p:tgtEl>
                                        <p:attrNameLst>
                                          <p:attrName>style.visibility</p:attrName>
                                        </p:attrNameLst>
                                      </p:cBhvr>
                                      <p:to>
                                        <p:strVal val="visible"/>
                                      </p:to>
                                    </p:set>
                                    <p:anim calcmode="lin" valueType="num">
                                      <p:cBhvr additive="base">
                                        <p:cTn id="11" dur="1000" fill="hold"/>
                                        <p:tgtEl>
                                          <p:spTgt spid="613379">
                                            <p:txEl>
                                              <p:pRg st="2" end="2"/>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6133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2540"/>
                                        </p:tgtEl>
                                        <p:attrNameLst>
                                          <p:attrName>style.visibility</p:attrName>
                                        </p:attrNameLst>
                                      </p:cBhvr>
                                      <p:to>
                                        <p:strVal val="visible"/>
                                      </p:to>
                                    </p:set>
                                    <p:anim calcmode="lin" valueType="num">
                                      <p:cBhvr additive="base">
                                        <p:cTn id="17" dur="1000" fill="hold"/>
                                        <p:tgtEl>
                                          <p:spTgt spid="22540"/>
                                        </p:tgtEl>
                                        <p:attrNameLst>
                                          <p:attrName>ppt_x</p:attrName>
                                        </p:attrNameLst>
                                      </p:cBhvr>
                                      <p:tavLst>
                                        <p:tav tm="0">
                                          <p:val>
                                            <p:strVal val="#ppt_x"/>
                                          </p:val>
                                        </p:tav>
                                        <p:tav tm="100000">
                                          <p:val>
                                            <p:strVal val="#ppt_x"/>
                                          </p:val>
                                        </p:tav>
                                      </p:tavLst>
                                    </p:anim>
                                    <p:anim calcmode="lin" valueType="num">
                                      <p:cBhvr additive="base">
                                        <p:cTn id="18" dur="1000" fill="hold"/>
                                        <p:tgtEl>
                                          <p:spTgt spid="225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F14BC6B0-024B-4C68-9F51-0D568135EDEB}" type="slidenum">
              <a:rPr lang="en-US" altLang="en-US" sz="1400" smtClean="0">
                <a:latin typeface="Times New Roman" panose="02020603050405020304" pitchFamily="18" charset="0"/>
              </a:rPr>
              <a:pPr>
                <a:spcBef>
                  <a:spcPct val="0"/>
                </a:spcBef>
                <a:buClrTx/>
                <a:buFontTx/>
                <a:buNone/>
              </a:pPr>
              <a:t>6</a:t>
            </a:fld>
            <a:endParaRPr lang="en-US" altLang="en-US" sz="1400" smtClean="0">
              <a:latin typeface="Times New Roman" panose="02020603050405020304" pitchFamily="18" charset="0"/>
            </a:endParaRPr>
          </a:p>
        </p:txBody>
      </p:sp>
      <p:sp>
        <p:nvSpPr>
          <p:cNvPr id="10243"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lgn="r" eaLnBrk="1" hangingPunct="1">
              <a:spcBef>
                <a:spcPct val="0"/>
              </a:spcBef>
              <a:buClrTx/>
              <a:buFontTx/>
              <a:buNone/>
            </a:pPr>
            <a:fld id="{90C6DBBC-8826-4BB7-B654-DE3C0BFD3FB2}" type="slidenum">
              <a:rPr lang="en-US" altLang="en-US" sz="1400">
                <a:latin typeface="Times New Roman" panose="02020603050405020304" pitchFamily="18" charset="0"/>
              </a:rPr>
              <a:pPr algn="r" eaLnBrk="1" hangingPunct="1">
                <a:spcBef>
                  <a:spcPct val="0"/>
                </a:spcBef>
                <a:buClrTx/>
                <a:buFontTx/>
                <a:buNone/>
              </a:pPr>
              <a:t>6</a:t>
            </a:fld>
            <a:endParaRPr lang="en-US" altLang="en-US" sz="1400">
              <a:latin typeface="Times New Roman" panose="02020603050405020304" pitchFamily="18" charset="0"/>
            </a:endParaRPr>
          </a:p>
        </p:txBody>
      </p:sp>
      <p:sp>
        <p:nvSpPr>
          <p:cNvPr id="10244" name="Rectangle 2"/>
          <p:cNvSpPr>
            <a:spLocks noGrp="1" noChangeArrowheads="1"/>
          </p:cNvSpPr>
          <p:nvPr>
            <p:ph type="title" idx="4294967295"/>
          </p:nvPr>
        </p:nvSpPr>
        <p:spPr>
          <a:xfrm>
            <a:off x="0" y="395288"/>
            <a:ext cx="9144000" cy="614362"/>
          </a:xfrm>
        </p:spPr>
        <p:txBody>
          <a:bodyPr/>
          <a:lstStyle/>
          <a:p>
            <a:pPr algn="ctr" eaLnBrk="1" hangingPunct="1"/>
            <a:r>
              <a:rPr lang="en-US" altLang="en-US" sz="3200" b="1" smtClean="0">
                <a:latin typeface="Times New Roman" panose="02020603050405020304" pitchFamily="18" charset="0"/>
              </a:rPr>
              <a:t>Call Signs</a:t>
            </a:r>
          </a:p>
        </p:txBody>
      </p:sp>
      <p:sp>
        <p:nvSpPr>
          <p:cNvPr id="615427" name="Rectangle 3"/>
          <p:cNvSpPr>
            <a:spLocks noGrp="1" noChangeArrowheads="1"/>
          </p:cNvSpPr>
          <p:nvPr>
            <p:ph type="body" idx="4294967295"/>
          </p:nvPr>
        </p:nvSpPr>
        <p:spPr>
          <a:xfrm>
            <a:off x="76200" y="1524000"/>
            <a:ext cx="8915400" cy="3505200"/>
          </a:xfrm>
        </p:spPr>
        <p:txBody>
          <a:bodyPr/>
          <a:lstStyle/>
          <a:p>
            <a:pPr marL="465138" lvl="1" indent="-233363" eaLnBrk="1" hangingPunct="1"/>
            <a:r>
              <a:rPr lang="en-US" altLang="en-US" dirty="0" smtClean="0">
                <a:latin typeface="Times New Roman" panose="02020603050405020304" pitchFamily="18" charset="0"/>
              </a:rPr>
              <a:t>Use of a phonetic alphabet is encouraged by the FCC when identifying your station when using phone. </a:t>
            </a:r>
            <a:r>
              <a:rPr lang="en-US" altLang="en-US" sz="1000" dirty="0" smtClean="0">
                <a:latin typeface="Times New Roman" panose="02020603050405020304" pitchFamily="18" charset="0"/>
              </a:rPr>
              <a:t>T1A03</a:t>
            </a:r>
            <a:endParaRPr lang="en-US" altLang="en-US" dirty="0" smtClean="0">
              <a:latin typeface="Times New Roman" panose="02020603050405020304" pitchFamily="18" charset="0"/>
            </a:endParaRPr>
          </a:p>
        </p:txBody>
      </p:sp>
      <p:pic>
        <p:nvPicPr>
          <p:cNvPr id="24586" name="Picture 10" descr="PhoneticAlphab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895600"/>
            <a:ext cx="8001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500"/>
                                  </p:stCondLst>
                                  <p:childTnLst>
                                    <p:set>
                                      <p:cBhvr>
                                        <p:cTn id="6" dur="1" fill="hold">
                                          <p:stCondLst>
                                            <p:cond delay="0"/>
                                          </p:stCondLst>
                                        </p:cTn>
                                        <p:tgtEl>
                                          <p:spTgt spid="615427">
                                            <p:txEl>
                                              <p:pRg st="0" end="0"/>
                                            </p:txEl>
                                          </p:spTgt>
                                        </p:tgtEl>
                                        <p:attrNameLst>
                                          <p:attrName>style.visibility</p:attrName>
                                        </p:attrNameLst>
                                      </p:cBhvr>
                                      <p:to>
                                        <p:strVal val="visible"/>
                                      </p:to>
                                    </p:set>
                                    <p:anim calcmode="lin" valueType="num">
                                      <p:cBhvr additive="base">
                                        <p:cTn id="7" dur="1000" fill="hold"/>
                                        <p:tgtEl>
                                          <p:spTgt spid="615427">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6154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4586"/>
                                        </p:tgtEl>
                                        <p:attrNameLst>
                                          <p:attrName>style.visibility</p:attrName>
                                        </p:attrNameLst>
                                      </p:cBhvr>
                                      <p:to>
                                        <p:strVal val="visible"/>
                                      </p:to>
                                    </p:set>
                                    <p:anim calcmode="lin" valueType="num">
                                      <p:cBhvr additive="base">
                                        <p:cTn id="13" dur="1000" fill="hold"/>
                                        <p:tgtEl>
                                          <p:spTgt spid="24586"/>
                                        </p:tgtEl>
                                        <p:attrNameLst>
                                          <p:attrName>ppt_x</p:attrName>
                                        </p:attrNameLst>
                                      </p:cBhvr>
                                      <p:tavLst>
                                        <p:tav tm="0">
                                          <p:val>
                                            <p:strVal val="#ppt_x"/>
                                          </p:val>
                                        </p:tav>
                                        <p:tav tm="100000">
                                          <p:val>
                                            <p:strVal val="#ppt_x"/>
                                          </p:val>
                                        </p:tav>
                                      </p:tavLst>
                                    </p:anim>
                                    <p:anim calcmode="lin" valueType="num">
                                      <p:cBhvr additive="base">
                                        <p:cTn id="14" dur="1000" fill="hold"/>
                                        <p:tgtEl>
                                          <p:spTgt spid="245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BBD397CD-6AC0-44FB-BB5A-ABC3ECF89A15}" type="slidenum">
              <a:rPr lang="en-US" altLang="en-US" sz="1400" smtClean="0">
                <a:latin typeface="Times New Roman" panose="02020603050405020304" pitchFamily="18" charset="0"/>
              </a:rPr>
              <a:pPr>
                <a:spcBef>
                  <a:spcPct val="0"/>
                </a:spcBef>
                <a:buClrTx/>
                <a:buFontTx/>
                <a:buNone/>
              </a:pPr>
              <a:t>7</a:t>
            </a:fld>
            <a:endParaRPr lang="en-US" altLang="en-US" sz="1400" smtClean="0">
              <a:latin typeface="Times New Roman" panose="02020603050405020304" pitchFamily="18" charset="0"/>
            </a:endParaRPr>
          </a:p>
        </p:txBody>
      </p:sp>
      <p:sp>
        <p:nvSpPr>
          <p:cNvPr id="11267"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lgn="r" eaLnBrk="1" hangingPunct="1">
              <a:spcBef>
                <a:spcPct val="0"/>
              </a:spcBef>
              <a:buClrTx/>
              <a:buFontTx/>
              <a:buNone/>
            </a:pPr>
            <a:fld id="{8FFFEA02-BECA-4D29-822E-E6D71515F4EE}" type="slidenum">
              <a:rPr lang="en-US" altLang="en-US" sz="1400">
                <a:latin typeface="Times New Roman" panose="02020603050405020304" pitchFamily="18" charset="0"/>
              </a:rPr>
              <a:pPr algn="r" eaLnBrk="1" hangingPunct="1">
                <a:spcBef>
                  <a:spcPct val="0"/>
                </a:spcBef>
                <a:buClrTx/>
                <a:buFontTx/>
                <a:buNone/>
              </a:pPr>
              <a:t>7</a:t>
            </a:fld>
            <a:endParaRPr lang="en-US" altLang="en-US" sz="1400">
              <a:latin typeface="Times New Roman" panose="02020603050405020304" pitchFamily="18" charset="0"/>
            </a:endParaRPr>
          </a:p>
        </p:txBody>
      </p:sp>
      <p:sp>
        <p:nvSpPr>
          <p:cNvPr id="11268" name="Rectangle 2"/>
          <p:cNvSpPr>
            <a:spLocks noGrp="1" noChangeArrowheads="1"/>
          </p:cNvSpPr>
          <p:nvPr>
            <p:ph type="title" idx="4294967295"/>
          </p:nvPr>
        </p:nvSpPr>
        <p:spPr>
          <a:xfrm>
            <a:off x="0" y="395288"/>
            <a:ext cx="9144000" cy="614362"/>
          </a:xfrm>
        </p:spPr>
        <p:txBody>
          <a:bodyPr/>
          <a:lstStyle/>
          <a:p>
            <a:pPr algn="ctr" eaLnBrk="1" hangingPunct="1"/>
            <a:r>
              <a:rPr lang="en-US" altLang="en-US" sz="3200" b="1" smtClean="0">
                <a:latin typeface="Times New Roman" panose="02020603050405020304" pitchFamily="18" charset="0"/>
              </a:rPr>
              <a:t>Call Signs</a:t>
            </a:r>
          </a:p>
        </p:txBody>
      </p:sp>
      <p:sp>
        <p:nvSpPr>
          <p:cNvPr id="621571" name="Rectangle 3"/>
          <p:cNvSpPr>
            <a:spLocks noGrp="1" noChangeArrowheads="1"/>
          </p:cNvSpPr>
          <p:nvPr>
            <p:ph type="body" idx="4294967295"/>
          </p:nvPr>
        </p:nvSpPr>
        <p:spPr>
          <a:xfrm>
            <a:off x="0" y="1524000"/>
            <a:ext cx="8915400" cy="5029200"/>
          </a:xfrm>
        </p:spPr>
        <p:txBody>
          <a:bodyPr/>
          <a:lstStyle/>
          <a:p>
            <a:pPr marL="465138" lvl="1" indent="-233363" eaLnBrk="1" hangingPunct="1"/>
            <a:r>
              <a:rPr lang="en-US" altLang="en-US" dirty="0" smtClean="0">
                <a:latin typeface="Times New Roman" panose="02020603050405020304" pitchFamily="18" charset="0"/>
              </a:rPr>
              <a:t>At least 4 persons are required to be members of a club for a club station license to be issued by the FCC. </a:t>
            </a:r>
            <a:r>
              <a:rPr lang="en-US" altLang="en-US" sz="1000" dirty="0" smtClean="0">
                <a:latin typeface="Times New Roman" panose="02020603050405020304" pitchFamily="18" charset="0"/>
              </a:rPr>
              <a:t>T1F11 </a:t>
            </a:r>
            <a:endParaRPr lang="en-US" altLang="en-US" dirty="0" smtClean="0">
              <a:latin typeface="Times New Roman" panose="02020603050405020304" pitchFamily="18" charset="0"/>
            </a:endParaRPr>
          </a:p>
          <a:p>
            <a:pPr marL="465138" lvl="1" indent="-233363" eaLnBrk="1" hangingPunct="1"/>
            <a:endParaRPr lang="en-US" altLang="en-US" dirty="0" smtClean="0">
              <a:latin typeface="Times New Roman" panose="02020603050405020304" pitchFamily="18" charset="0"/>
            </a:endParaRPr>
          </a:p>
          <a:p>
            <a:pPr marL="465138" lvl="1" indent="-233363" eaLnBrk="1" hangingPunct="1"/>
            <a:endParaRPr lang="en-US" altLang="en-US" dirty="0">
              <a:latin typeface="Times New Roman" panose="02020603050405020304" pitchFamily="18" charset="0"/>
            </a:endParaRPr>
          </a:p>
          <a:p>
            <a:pPr marL="465138" lvl="1" indent="-233363" eaLnBrk="1" hangingPunct="1"/>
            <a:endParaRPr lang="en-US" altLang="en-US" dirty="0" smtClean="0">
              <a:latin typeface="Times New Roman" panose="02020603050405020304" pitchFamily="18" charset="0"/>
            </a:endParaRPr>
          </a:p>
          <a:p>
            <a:pPr marL="465138" lvl="1" indent="-233363" eaLnBrk="1" hangingPunct="1"/>
            <a:endParaRPr lang="en-US" altLang="en-US" dirty="0">
              <a:latin typeface="Times New Roman" panose="02020603050405020304" pitchFamily="18" charset="0"/>
            </a:endParaRPr>
          </a:p>
          <a:p>
            <a:pPr marL="465138" lvl="1" indent="-233363" eaLnBrk="1" hangingPunct="1"/>
            <a:r>
              <a:rPr lang="en-US" altLang="en-US" dirty="0" smtClean="0">
                <a:latin typeface="Times New Roman" panose="02020603050405020304" pitchFamily="18" charset="0"/>
              </a:rPr>
              <a:t>At </a:t>
            </a:r>
            <a:r>
              <a:rPr lang="en-US" altLang="en-US" dirty="0" smtClean="0">
                <a:latin typeface="Times New Roman" panose="02020603050405020304" pitchFamily="18" charset="0"/>
              </a:rPr>
              <a:t>a community service net with use of tactical identifiers, your station’s FCC-assigned call sign must be transmitted at the end of each communication and every ten minutes during a communication. </a:t>
            </a:r>
            <a:r>
              <a:rPr lang="en-US" altLang="en-US" sz="1000" dirty="0" smtClean="0">
                <a:latin typeface="Times New Roman" panose="02020603050405020304" pitchFamily="18" charset="0"/>
              </a:rPr>
              <a:t>T1F02</a:t>
            </a:r>
            <a:endParaRPr lang="en-US" altLang="en-US" dirty="0" smtClean="0">
              <a:latin typeface="Times New Roman" panose="02020603050405020304" pitchFamily="18" charset="0"/>
            </a:endParaRPr>
          </a:p>
        </p:txBody>
      </p:sp>
      <p:pic>
        <p:nvPicPr>
          <p:cNvPr id="2050"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231" y="2590800"/>
            <a:ext cx="3908425" cy="18964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500"/>
                                  </p:stCondLst>
                                  <p:childTnLst>
                                    <p:set>
                                      <p:cBhvr>
                                        <p:cTn id="6" dur="1" fill="hold">
                                          <p:stCondLst>
                                            <p:cond delay="0"/>
                                          </p:stCondLst>
                                        </p:cTn>
                                        <p:tgtEl>
                                          <p:spTgt spid="621571">
                                            <p:txEl>
                                              <p:pRg st="0" end="0"/>
                                            </p:txEl>
                                          </p:spTgt>
                                        </p:tgtEl>
                                        <p:attrNameLst>
                                          <p:attrName>style.visibility</p:attrName>
                                        </p:attrNameLst>
                                      </p:cBhvr>
                                      <p:to>
                                        <p:strVal val="visible"/>
                                      </p:to>
                                    </p:set>
                                    <p:anim calcmode="lin" valueType="num">
                                      <p:cBhvr additive="base">
                                        <p:cTn id="7" dur="1000" fill="hold"/>
                                        <p:tgtEl>
                                          <p:spTgt spid="621571">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6215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21571">
                                            <p:txEl>
                                              <p:pRg st="5" end="5"/>
                                            </p:txEl>
                                          </p:spTgt>
                                        </p:tgtEl>
                                        <p:attrNameLst>
                                          <p:attrName>style.visibility</p:attrName>
                                        </p:attrNameLst>
                                      </p:cBhvr>
                                      <p:to>
                                        <p:strVal val="visible"/>
                                      </p:to>
                                    </p:set>
                                    <p:anim calcmode="lin" valueType="num">
                                      <p:cBhvr additive="base">
                                        <p:cTn id="13" dur="1000" fill="hold"/>
                                        <p:tgtEl>
                                          <p:spTgt spid="621571">
                                            <p:txEl>
                                              <p:pRg st="5" end="5"/>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62157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0CE36845-729C-4158-9EA0-F4AE0D36D93C}" type="slidenum">
              <a:rPr lang="en-US" altLang="en-US" sz="1400" smtClean="0">
                <a:latin typeface="Times New Roman" panose="02020603050405020304" pitchFamily="18" charset="0"/>
              </a:rPr>
              <a:pPr>
                <a:spcBef>
                  <a:spcPct val="0"/>
                </a:spcBef>
                <a:buClrTx/>
                <a:buFontTx/>
                <a:buNone/>
              </a:pPr>
              <a:t>8</a:t>
            </a:fld>
            <a:endParaRPr lang="en-US" altLang="en-US" sz="1400" smtClean="0">
              <a:latin typeface="Times New Roman" panose="02020603050405020304" pitchFamily="18" charset="0"/>
            </a:endParaRPr>
          </a:p>
        </p:txBody>
      </p:sp>
      <p:sp>
        <p:nvSpPr>
          <p:cNvPr id="12291"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lgn="r" eaLnBrk="1" hangingPunct="1">
              <a:spcBef>
                <a:spcPct val="0"/>
              </a:spcBef>
              <a:buClrTx/>
              <a:buFontTx/>
              <a:buNone/>
            </a:pPr>
            <a:fld id="{42313052-67B8-4E8A-9465-38232DFC45DC}" type="slidenum">
              <a:rPr lang="en-US" altLang="en-US" sz="1400">
                <a:latin typeface="Times New Roman" panose="02020603050405020304" pitchFamily="18" charset="0"/>
              </a:rPr>
              <a:pPr algn="r" eaLnBrk="1" hangingPunct="1">
                <a:spcBef>
                  <a:spcPct val="0"/>
                </a:spcBef>
                <a:buClrTx/>
                <a:buFontTx/>
                <a:buNone/>
              </a:pPr>
              <a:t>8</a:t>
            </a:fld>
            <a:endParaRPr lang="en-US" altLang="en-US" sz="1400">
              <a:latin typeface="Times New Roman" panose="02020603050405020304" pitchFamily="18" charset="0"/>
            </a:endParaRPr>
          </a:p>
        </p:txBody>
      </p:sp>
      <p:sp>
        <p:nvSpPr>
          <p:cNvPr id="12292" name="Rectangle 2"/>
          <p:cNvSpPr>
            <a:spLocks noGrp="1" noChangeArrowheads="1"/>
          </p:cNvSpPr>
          <p:nvPr>
            <p:ph type="title" idx="4294967295"/>
          </p:nvPr>
        </p:nvSpPr>
        <p:spPr>
          <a:xfrm>
            <a:off x="0" y="0"/>
            <a:ext cx="9144000" cy="1009650"/>
          </a:xfrm>
        </p:spPr>
        <p:txBody>
          <a:bodyPr/>
          <a:lstStyle/>
          <a:p>
            <a:pPr algn="ctr" eaLnBrk="1" hangingPunct="1"/>
            <a:r>
              <a:rPr lang="en-US" altLang="en-US" sz="3200" b="1" smtClean="0">
                <a:latin typeface="Times New Roman" panose="02020603050405020304" pitchFamily="18" charset="0"/>
              </a:rPr>
              <a:t>Call Signs</a:t>
            </a:r>
          </a:p>
        </p:txBody>
      </p:sp>
      <p:sp>
        <p:nvSpPr>
          <p:cNvPr id="618499" name="Rectangle 3"/>
          <p:cNvSpPr>
            <a:spLocks noGrp="1" noChangeArrowheads="1"/>
          </p:cNvSpPr>
          <p:nvPr>
            <p:ph type="body" idx="4294967295"/>
          </p:nvPr>
        </p:nvSpPr>
        <p:spPr>
          <a:xfrm>
            <a:off x="304800" y="1524000"/>
            <a:ext cx="8458200" cy="5334000"/>
          </a:xfrm>
        </p:spPr>
        <p:txBody>
          <a:bodyPr/>
          <a:lstStyle/>
          <a:p>
            <a:pPr marL="465138" lvl="1" indent="-233363" eaLnBrk="1" hangingPunct="1">
              <a:lnSpc>
                <a:spcPct val="80000"/>
              </a:lnSpc>
            </a:pPr>
            <a:r>
              <a:rPr lang="en-US" altLang="en-US" dirty="0" smtClean="0">
                <a:latin typeface="Times New Roman" panose="02020603050405020304" pitchFamily="18" charset="0"/>
              </a:rPr>
              <a:t>The English language is an acceptable language for station identification when operating in a phone sub-band</a:t>
            </a:r>
            <a:r>
              <a:rPr lang="en-US" altLang="en-US" sz="2400" dirty="0" smtClean="0">
                <a:latin typeface="Times New Roman" panose="02020603050405020304" pitchFamily="18" charset="0"/>
              </a:rPr>
              <a:t>. </a:t>
            </a:r>
            <a:r>
              <a:rPr lang="en-US" altLang="en-US" sz="900" dirty="0" smtClean="0">
                <a:latin typeface="Times New Roman" panose="02020603050405020304" pitchFamily="18" charset="0"/>
              </a:rPr>
              <a:t>T1F04</a:t>
            </a:r>
            <a:endParaRPr lang="en-US" altLang="en-US" sz="2400" dirty="0" smtClean="0">
              <a:latin typeface="Times New Roman" panose="02020603050405020304" pitchFamily="18" charset="0"/>
            </a:endParaRPr>
          </a:p>
          <a:p>
            <a:pPr marL="465138" lvl="1" indent="-233363" eaLnBrk="1" hangingPunct="1">
              <a:lnSpc>
                <a:spcPct val="80000"/>
              </a:lnSpc>
            </a:pPr>
            <a:endParaRPr lang="en-US" altLang="en-US" sz="2400" dirty="0" smtClean="0">
              <a:latin typeface="Times New Roman" panose="02020603050405020304" pitchFamily="18" charset="0"/>
            </a:endParaRPr>
          </a:p>
          <a:p>
            <a:pPr marL="465138" lvl="1" indent="-233363" eaLnBrk="1" hangingPunct="1">
              <a:lnSpc>
                <a:spcPct val="80000"/>
              </a:lnSpc>
            </a:pPr>
            <a:endParaRPr lang="en-US" altLang="en-US" dirty="0" smtClean="0">
              <a:latin typeface="Times New Roman" panose="02020603050405020304" pitchFamily="18" charset="0"/>
            </a:endParaRPr>
          </a:p>
          <a:p>
            <a:pPr marL="465138" lvl="1" indent="-233363" eaLnBrk="1" hangingPunct="1">
              <a:lnSpc>
                <a:spcPct val="80000"/>
              </a:lnSpc>
            </a:pPr>
            <a:endParaRPr lang="en-US" altLang="en-US" dirty="0" smtClean="0">
              <a:latin typeface="Times New Roman" panose="02020603050405020304" pitchFamily="18" charset="0"/>
            </a:endParaRPr>
          </a:p>
          <a:p>
            <a:pPr marL="465138" lvl="1" indent="-233363" eaLnBrk="1" hangingPunct="1">
              <a:lnSpc>
                <a:spcPct val="80000"/>
              </a:lnSpc>
            </a:pPr>
            <a:r>
              <a:rPr lang="en-US" altLang="en-US" dirty="0" smtClean="0">
                <a:latin typeface="Times New Roman" panose="02020603050405020304" pitchFamily="18" charset="0"/>
              </a:rPr>
              <a:t>Formats of stroke, slant, or slash are formats of self-assigned indicators acceptable while using phone transmission</a:t>
            </a:r>
            <a:r>
              <a:rPr lang="en-US" altLang="en-US" sz="2400" dirty="0" smtClean="0">
                <a:latin typeface="Times New Roman" panose="02020603050405020304" pitchFamily="18" charset="0"/>
              </a:rPr>
              <a:t>. </a:t>
            </a:r>
            <a:r>
              <a:rPr lang="en-US" altLang="en-US" sz="900" dirty="0" smtClean="0">
                <a:latin typeface="Times New Roman" panose="02020603050405020304" pitchFamily="18" charset="0"/>
              </a:rPr>
              <a:t>T1F06</a:t>
            </a:r>
          </a:p>
          <a:p>
            <a:pPr marL="465138" lvl="1" indent="-233363" eaLnBrk="1" hangingPunct="1">
              <a:lnSpc>
                <a:spcPct val="80000"/>
              </a:lnSpc>
            </a:pPr>
            <a:endParaRPr lang="en-US" altLang="en-US" sz="900" dirty="0" smtClean="0">
              <a:latin typeface="Times New Roman" panose="02020603050405020304" pitchFamily="18" charset="0"/>
            </a:endParaRPr>
          </a:p>
          <a:p>
            <a:pPr marL="465138" lvl="1" indent="-233363" eaLnBrk="1" hangingPunct="1">
              <a:lnSpc>
                <a:spcPct val="80000"/>
              </a:lnSpc>
            </a:pPr>
            <a:endParaRPr lang="en-US" altLang="en-US" sz="900" dirty="0" smtClean="0">
              <a:latin typeface="Times New Roman" panose="02020603050405020304" pitchFamily="18" charset="0"/>
            </a:endParaRPr>
          </a:p>
          <a:p>
            <a:pPr marL="465138" lvl="1" indent="-233363" eaLnBrk="1" hangingPunct="1">
              <a:lnSpc>
                <a:spcPct val="80000"/>
              </a:lnSpc>
            </a:pPr>
            <a:r>
              <a:rPr lang="en-US" altLang="en-US" dirty="0" smtClean="0">
                <a:latin typeface="Times New Roman" panose="02020603050405020304" pitchFamily="18" charset="0"/>
              </a:rPr>
              <a:t>A message from a control operator of one station to the control operator of another station on behalf of another person is </a:t>
            </a:r>
            <a:r>
              <a:rPr lang="en-US" altLang="en-US" b="1" dirty="0" smtClean="0">
                <a:latin typeface="Times New Roman" panose="02020603050405020304" pitchFamily="18" charset="0"/>
              </a:rPr>
              <a:t>“Third Party Communications”.</a:t>
            </a:r>
            <a:r>
              <a:rPr lang="en-US" altLang="en-US" sz="900" dirty="0" smtClean="0">
                <a:latin typeface="Times New Roman" panose="02020603050405020304" pitchFamily="18" charset="0"/>
              </a:rPr>
              <a:t>T1F08</a:t>
            </a:r>
            <a:endParaRPr lang="en-US" altLang="en-US" sz="900" dirty="0" smtClean="0">
              <a:solidFill>
                <a:srgbClr val="FF0000"/>
              </a:solidFill>
              <a:latin typeface="Rockwell" pitchFamily="18" charset="0"/>
            </a:endParaRPr>
          </a:p>
          <a:p>
            <a:pPr marL="465138" lvl="1" indent="-233363" eaLnBrk="1" hangingPunct="1">
              <a:lnSpc>
                <a:spcPct val="80000"/>
              </a:lnSpc>
              <a:buFontTx/>
              <a:buNone/>
            </a:pPr>
            <a:r>
              <a:rPr lang="en-US" altLang="en-US" sz="2400" dirty="0" smtClean="0">
                <a:latin typeface="Times New Roman" panose="02020603050405020304" pitchFamily="18" charset="0"/>
              </a:rPr>
              <a:t> </a:t>
            </a:r>
          </a:p>
        </p:txBody>
      </p:sp>
      <p:pic>
        <p:nvPicPr>
          <p:cNvPr id="2765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286000"/>
            <a:ext cx="1524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6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286000"/>
            <a:ext cx="1447800" cy="150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61" name="Picture 13" descr="FemalesOnAi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2286000"/>
            <a:ext cx="2133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500"/>
                                  </p:stCondLst>
                                  <p:childTnLst>
                                    <p:set>
                                      <p:cBhvr>
                                        <p:cTn id="6" dur="1" fill="hold">
                                          <p:stCondLst>
                                            <p:cond delay="0"/>
                                          </p:stCondLst>
                                        </p:cTn>
                                        <p:tgtEl>
                                          <p:spTgt spid="618499">
                                            <p:txEl>
                                              <p:pRg st="0" end="0"/>
                                            </p:txEl>
                                          </p:spTgt>
                                        </p:tgtEl>
                                        <p:attrNameLst>
                                          <p:attrName>style.visibility</p:attrName>
                                        </p:attrNameLst>
                                      </p:cBhvr>
                                      <p:to>
                                        <p:strVal val="visible"/>
                                      </p:to>
                                    </p:set>
                                    <p:anim calcmode="lin" valueType="num">
                                      <p:cBhvr additive="base">
                                        <p:cTn id="7" dur="1000" fill="hold"/>
                                        <p:tgtEl>
                                          <p:spTgt spid="618499">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61849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1500"/>
                                  </p:stCondLst>
                                  <p:childTnLst>
                                    <p:set>
                                      <p:cBhvr>
                                        <p:cTn id="10" dur="1" fill="hold">
                                          <p:stCondLst>
                                            <p:cond delay="0"/>
                                          </p:stCondLst>
                                        </p:cTn>
                                        <p:tgtEl>
                                          <p:spTgt spid="27660"/>
                                        </p:tgtEl>
                                        <p:attrNameLst>
                                          <p:attrName>style.visibility</p:attrName>
                                        </p:attrNameLst>
                                      </p:cBhvr>
                                      <p:to>
                                        <p:strVal val="visible"/>
                                      </p:to>
                                    </p:set>
                                    <p:anim calcmode="lin" valueType="num">
                                      <p:cBhvr additive="base">
                                        <p:cTn id="11" dur="1000" fill="hold"/>
                                        <p:tgtEl>
                                          <p:spTgt spid="27660"/>
                                        </p:tgtEl>
                                        <p:attrNameLst>
                                          <p:attrName>ppt_x</p:attrName>
                                        </p:attrNameLst>
                                      </p:cBhvr>
                                      <p:tavLst>
                                        <p:tav tm="0">
                                          <p:val>
                                            <p:strVal val="0-#ppt_w/2"/>
                                          </p:val>
                                        </p:tav>
                                        <p:tav tm="100000">
                                          <p:val>
                                            <p:strVal val="#ppt_x"/>
                                          </p:val>
                                        </p:tav>
                                      </p:tavLst>
                                    </p:anim>
                                    <p:anim calcmode="lin" valueType="num">
                                      <p:cBhvr additive="base">
                                        <p:cTn id="12" dur="1000" fill="hold"/>
                                        <p:tgtEl>
                                          <p:spTgt spid="27660"/>
                                        </p:tgtEl>
                                        <p:attrNameLst>
                                          <p:attrName>ppt_y</p:attrName>
                                        </p:attrNameLst>
                                      </p:cBhvr>
                                      <p:tavLst>
                                        <p:tav tm="0">
                                          <p:val>
                                            <p:strVal val="#ppt_y"/>
                                          </p:val>
                                        </p:tav>
                                        <p:tav tm="100000">
                                          <p:val>
                                            <p:strVal val="#ppt_y"/>
                                          </p:val>
                                        </p:tav>
                                      </p:tavLst>
                                    </p:anim>
                                  </p:childTnLst>
                                </p:cTn>
                              </p:par>
                              <p:par>
                                <p:cTn id="13" presetID="4" presetClass="entr" presetSubtype="16" fill="hold" nodeType="withEffect">
                                  <p:stCondLst>
                                    <p:cond delay="1500"/>
                                  </p:stCondLst>
                                  <p:childTnLst>
                                    <p:set>
                                      <p:cBhvr>
                                        <p:cTn id="14" dur="1" fill="hold">
                                          <p:stCondLst>
                                            <p:cond delay="0"/>
                                          </p:stCondLst>
                                        </p:cTn>
                                        <p:tgtEl>
                                          <p:spTgt spid="27659"/>
                                        </p:tgtEl>
                                        <p:attrNameLst>
                                          <p:attrName>style.visibility</p:attrName>
                                        </p:attrNameLst>
                                      </p:cBhvr>
                                      <p:to>
                                        <p:strVal val="visible"/>
                                      </p:to>
                                    </p:set>
                                    <p:animEffect transition="in" filter="box(in)">
                                      <p:cBhvr>
                                        <p:cTn id="15" dur="1000"/>
                                        <p:tgtEl>
                                          <p:spTgt spid="27659"/>
                                        </p:tgtEl>
                                      </p:cBhvr>
                                    </p:animEffect>
                                  </p:childTnLst>
                                </p:cTn>
                              </p:par>
                              <p:par>
                                <p:cTn id="16" presetID="2" presetClass="entr" presetSubtype="2" fill="hold" nodeType="withEffect">
                                  <p:stCondLst>
                                    <p:cond delay="1500"/>
                                  </p:stCondLst>
                                  <p:childTnLst>
                                    <p:set>
                                      <p:cBhvr>
                                        <p:cTn id="17" dur="1" fill="hold">
                                          <p:stCondLst>
                                            <p:cond delay="0"/>
                                          </p:stCondLst>
                                        </p:cTn>
                                        <p:tgtEl>
                                          <p:spTgt spid="27661"/>
                                        </p:tgtEl>
                                        <p:attrNameLst>
                                          <p:attrName>style.visibility</p:attrName>
                                        </p:attrNameLst>
                                      </p:cBhvr>
                                      <p:to>
                                        <p:strVal val="visible"/>
                                      </p:to>
                                    </p:set>
                                    <p:anim calcmode="lin" valueType="num">
                                      <p:cBhvr additive="base">
                                        <p:cTn id="18" dur="1000" fill="hold"/>
                                        <p:tgtEl>
                                          <p:spTgt spid="27661"/>
                                        </p:tgtEl>
                                        <p:attrNameLst>
                                          <p:attrName>ppt_x</p:attrName>
                                        </p:attrNameLst>
                                      </p:cBhvr>
                                      <p:tavLst>
                                        <p:tav tm="0">
                                          <p:val>
                                            <p:strVal val="1+#ppt_w/2"/>
                                          </p:val>
                                        </p:tav>
                                        <p:tav tm="100000">
                                          <p:val>
                                            <p:strVal val="#ppt_x"/>
                                          </p:val>
                                        </p:tav>
                                      </p:tavLst>
                                    </p:anim>
                                    <p:anim calcmode="lin" valueType="num">
                                      <p:cBhvr additive="base">
                                        <p:cTn id="19" dur="1000" fill="hold"/>
                                        <p:tgtEl>
                                          <p:spTgt spid="27661"/>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nodeType="clickEffect">
                                  <p:stCondLst>
                                    <p:cond delay="0"/>
                                  </p:stCondLst>
                                  <p:childTnLst>
                                    <p:set>
                                      <p:cBhvr>
                                        <p:cTn id="23" dur="1" fill="hold">
                                          <p:stCondLst>
                                            <p:cond delay="0"/>
                                          </p:stCondLst>
                                        </p:cTn>
                                        <p:tgtEl>
                                          <p:spTgt spid="618499">
                                            <p:txEl>
                                              <p:pRg st="4" end="4"/>
                                            </p:txEl>
                                          </p:spTgt>
                                        </p:tgtEl>
                                        <p:attrNameLst>
                                          <p:attrName>style.visibility</p:attrName>
                                        </p:attrNameLst>
                                      </p:cBhvr>
                                      <p:to>
                                        <p:strVal val="visible"/>
                                      </p:to>
                                    </p:set>
                                    <p:anim calcmode="lin" valueType="num">
                                      <p:cBhvr additive="base">
                                        <p:cTn id="24" dur="1000" fill="hold"/>
                                        <p:tgtEl>
                                          <p:spTgt spid="618499">
                                            <p:txEl>
                                              <p:pRg st="4" end="4"/>
                                            </p:txEl>
                                          </p:spTgt>
                                        </p:tgtEl>
                                        <p:attrNameLst>
                                          <p:attrName>ppt_x</p:attrName>
                                        </p:attrNameLst>
                                      </p:cBhvr>
                                      <p:tavLst>
                                        <p:tav tm="0">
                                          <p:val>
                                            <p:strVal val="1+#ppt_w/2"/>
                                          </p:val>
                                        </p:tav>
                                        <p:tav tm="100000">
                                          <p:val>
                                            <p:strVal val="#ppt_x"/>
                                          </p:val>
                                        </p:tav>
                                      </p:tavLst>
                                    </p:anim>
                                    <p:anim calcmode="lin" valueType="num">
                                      <p:cBhvr additive="base">
                                        <p:cTn id="25" dur="1000" fill="hold"/>
                                        <p:tgtEl>
                                          <p:spTgt spid="6184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618499">
                                            <p:txEl>
                                              <p:pRg st="7" end="7"/>
                                            </p:txEl>
                                          </p:spTgt>
                                        </p:tgtEl>
                                        <p:attrNameLst>
                                          <p:attrName>style.visibility</p:attrName>
                                        </p:attrNameLst>
                                      </p:cBhvr>
                                      <p:to>
                                        <p:strVal val="visible"/>
                                      </p:to>
                                    </p:set>
                                    <p:anim calcmode="lin" valueType="num">
                                      <p:cBhvr additive="base">
                                        <p:cTn id="30" dur="1000" fill="hold"/>
                                        <p:tgtEl>
                                          <p:spTgt spid="618499">
                                            <p:txEl>
                                              <p:pRg st="7" end="7"/>
                                            </p:txEl>
                                          </p:spTgt>
                                        </p:tgtEl>
                                        <p:attrNameLst>
                                          <p:attrName>ppt_x</p:attrName>
                                        </p:attrNameLst>
                                      </p:cBhvr>
                                      <p:tavLst>
                                        <p:tav tm="0">
                                          <p:val>
                                            <p:strVal val="#ppt_x"/>
                                          </p:val>
                                        </p:tav>
                                        <p:tav tm="100000">
                                          <p:val>
                                            <p:strVal val="#ppt_x"/>
                                          </p:val>
                                        </p:tav>
                                      </p:tavLst>
                                    </p:anim>
                                    <p:anim calcmode="lin" valueType="num">
                                      <p:cBhvr additive="base">
                                        <p:cTn id="31" dur="1000" fill="hold"/>
                                        <p:tgtEl>
                                          <p:spTgt spid="61849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03993431-3889-4FBD-835F-D4E25DB4C4AE}" type="slidenum">
              <a:rPr lang="en-US" altLang="en-US" sz="1400" smtClean="0">
                <a:latin typeface="Times New Roman" panose="02020603050405020304" pitchFamily="18" charset="0"/>
              </a:rPr>
              <a:pPr>
                <a:spcBef>
                  <a:spcPct val="0"/>
                </a:spcBef>
                <a:buClrTx/>
                <a:buFontTx/>
                <a:buNone/>
              </a:pPr>
              <a:t>9</a:t>
            </a:fld>
            <a:endParaRPr lang="en-US" altLang="en-US" sz="1400" smtClean="0">
              <a:latin typeface="Times New Roman" panose="02020603050405020304" pitchFamily="18" charset="0"/>
            </a:endParaRPr>
          </a:p>
        </p:txBody>
      </p:sp>
      <p:sp>
        <p:nvSpPr>
          <p:cNvPr id="13315"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lgn="r" eaLnBrk="1" hangingPunct="1">
              <a:spcBef>
                <a:spcPct val="0"/>
              </a:spcBef>
              <a:buClrTx/>
              <a:buFontTx/>
              <a:buNone/>
            </a:pPr>
            <a:fld id="{68EF445C-5CC8-4B7F-916A-70394A54910F}" type="slidenum">
              <a:rPr lang="en-US" altLang="en-US" sz="1400">
                <a:latin typeface="Times New Roman" panose="02020603050405020304" pitchFamily="18" charset="0"/>
              </a:rPr>
              <a:pPr algn="r" eaLnBrk="1" hangingPunct="1">
                <a:spcBef>
                  <a:spcPct val="0"/>
                </a:spcBef>
                <a:buClrTx/>
                <a:buFontTx/>
                <a:buNone/>
              </a:pPr>
              <a:t>9</a:t>
            </a:fld>
            <a:endParaRPr lang="en-US" altLang="en-US" sz="1400">
              <a:latin typeface="Times New Roman" panose="02020603050405020304" pitchFamily="18" charset="0"/>
            </a:endParaRPr>
          </a:p>
        </p:txBody>
      </p:sp>
      <p:sp>
        <p:nvSpPr>
          <p:cNvPr id="13316" name="Rectangle 2"/>
          <p:cNvSpPr>
            <a:spLocks noGrp="1" noChangeArrowheads="1"/>
          </p:cNvSpPr>
          <p:nvPr>
            <p:ph type="title" idx="4294967295"/>
          </p:nvPr>
        </p:nvSpPr>
        <p:spPr>
          <a:xfrm>
            <a:off x="0" y="395288"/>
            <a:ext cx="9144000" cy="614362"/>
          </a:xfrm>
        </p:spPr>
        <p:txBody>
          <a:bodyPr/>
          <a:lstStyle/>
          <a:p>
            <a:pPr algn="ctr" eaLnBrk="1" hangingPunct="1"/>
            <a:r>
              <a:rPr lang="en-US" altLang="en-US" sz="3200" b="1" smtClean="0">
                <a:latin typeface="Times New Roman" panose="02020603050405020304" pitchFamily="18" charset="0"/>
              </a:rPr>
              <a:t>Call Signs</a:t>
            </a:r>
          </a:p>
        </p:txBody>
      </p:sp>
      <p:sp>
        <p:nvSpPr>
          <p:cNvPr id="618499" name="Rectangle 3"/>
          <p:cNvSpPr>
            <a:spLocks noGrp="1" noChangeArrowheads="1"/>
          </p:cNvSpPr>
          <p:nvPr>
            <p:ph type="body" idx="4294967295"/>
          </p:nvPr>
        </p:nvSpPr>
        <p:spPr>
          <a:xfrm>
            <a:off x="0" y="1508125"/>
            <a:ext cx="9144000" cy="1235075"/>
          </a:xfrm>
        </p:spPr>
        <p:txBody>
          <a:bodyPr/>
          <a:lstStyle/>
          <a:p>
            <a:pPr marL="457200" lvl="1" indent="-228600" eaLnBrk="1" hangingPunct="1"/>
            <a:r>
              <a:rPr lang="en-US" altLang="en-US" dirty="0" smtClean="0">
                <a:latin typeface="Times New Roman" panose="02020603050405020304" pitchFamily="18" charset="0"/>
              </a:rPr>
              <a:t>The ITU is a worldwide United Nations agency for information and communication technology issues.</a:t>
            </a:r>
            <a:r>
              <a:rPr lang="en-US" altLang="en-US" dirty="0" smtClean="0">
                <a:solidFill>
                  <a:srgbClr val="FF0000"/>
                </a:solidFill>
                <a:latin typeface="Times New Roman" panose="02020603050405020304" pitchFamily="18" charset="0"/>
              </a:rPr>
              <a:t> </a:t>
            </a:r>
            <a:r>
              <a:rPr lang="en-US" altLang="en-US" sz="1000" dirty="0" smtClean="0">
                <a:latin typeface="Times New Roman" panose="02020603050405020304" pitchFamily="18" charset="0"/>
              </a:rPr>
              <a:t>T1B01</a:t>
            </a:r>
          </a:p>
        </p:txBody>
      </p:sp>
      <p:pic>
        <p:nvPicPr>
          <p:cNvPr id="832518" name="Picture 6" descr="Tech_F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579688"/>
            <a:ext cx="8839200"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500"/>
                                  </p:stCondLst>
                                  <p:childTnLst>
                                    <p:set>
                                      <p:cBhvr>
                                        <p:cTn id="6" dur="1" fill="hold">
                                          <p:stCondLst>
                                            <p:cond delay="0"/>
                                          </p:stCondLst>
                                        </p:cTn>
                                        <p:tgtEl>
                                          <p:spTgt spid="618499">
                                            <p:txEl>
                                              <p:pRg st="0" end="0"/>
                                            </p:txEl>
                                          </p:spTgt>
                                        </p:tgtEl>
                                        <p:attrNameLst>
                                          <p:attrName>style.visibility</p:attrName>
                                        </p:attrNameLst>
                                      </p:cBhvr>
                                      <p:to>
                                        <p:strVal val="visible"/>
                                      </p:to>
                                    </p:set>
                                    <p:anim calcmode="lin" valueType="num">
                                      <p:cBhvr additive="base">
                                        <p:cTn id="7" dur="1000" fill="hold"/>
                                        <p:tgtEl>
                                          <p:spTgt spid="618499">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6184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32518"/>
                                        </p:tgtEl>
                                        <p:attrNameLst>
                                          <p:attrName>style.visibility</p:attrName>
                                        </p:attrNameLst>
                                      </p:cBhvr>
                                      <p:to>
                                        <p:strVal val="visible"/>
                                      </p:to>
                                    </p:set>
                                    <p:anim calcmode="lin" valueType="num">
                                      <p:cBhvr additive="base">
                                        <p:cTn id="13" dur="1000" fill="hold"/>
                                        <p:tgtEl>
                                          <p:spTgt spid="832518"/>
                                        </p:tgtEl>
                                        <p:attrNameLst>
                                          <p:attrName>ppt_x</p:attrName>
                                        </p:attrNameLst>
                                      </p:cBhvr>
                                      <p:tavLst>
                                        <p:tav tm="0">
                                          <p:val>
                                            <p:strVal val="#ppt_x"/>
                                          </p:val>
                                        </p:tav>
                                        <p:tav tm="100000">
                                          <p:val>
                                            <p:strVal val="#ppt_x"/>
                                          </p:val>
                                        </p:tav>
                                      </p:tavLst>
                                    </p:anim>
                                    <p:anim calcmode="lin" valueType="num">
                                      <p:cBhvr additive="base">
                                        <p:cTn id="14" dur="1000" fill="hold"/>
                                        <p:tgtEl>
                                          <p:spTgt spid="8325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mpetition">
  <a:themeElements>
    <a:clrScheme name="Competition 1">
      <a:dk1>
        <a:srgbClr val="000066"/>
      </a:dk1>
      <a:lt1>
        <a:srgbClr val="FFFFFF"/>
      </a:lt1>
      <a:dk2>
        <a:srgbClr val="000066"/>
      </a:dk2>
      <a:lt2>
        <a:srgbClr val="5C1F00"/>
      </a:lt2>
      <a:accent1>
        <a:srgbClr val="FF1515"/>
      </a:accent1>
      <a:accent2>
        <a:srgbClr val="381AEA"/>
      </a:accent2>
      <a:accent3>
        <a:srgbClr val="FFFFFF"/>
      </a:accent3>
      <a:accent4>
        <a:srgbClr val="000056"/>
      </a:accent4>
      <a:accent5>
        <a:srgbClr val="FFAAAA"/>
      </a:accent5>
      <a:accent6>
        <a:srgbClr val="3216D4"/>
      </a:accent6>
      <a:hlink>
        <a:srgbClr val="FFFFFF"/>
      </a:hlink>
      <a:folHlink>
        <a:srgbClr val="000000"/>
      </a:folHlink>
    </a:clrScheme>
    <a:fontScheme name="Competition">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ompetition 1">
        <a:dk1>
          <a:srgbClr val="000066"/>
        </a:dk1>
        <a:lt1>
          <a:srgbClr val="FFFFFF"/>
        </a:lt1>
        <a:dk2>
          <a:srgbClr val="000066"/>
        </a:dk2>
        <a:lt2>
          <a:srgbClr val="5C1F00"/>
        </a:lt2>
        <a:accent1>
          <a:srgbClr val="FF1515"/>
        </a:accent1>
        <a:accent2>
          <a:srgbClr val="381AEA"/>
        </a:accent2>
        <a:accent3>
          <a:srgbClr val="FFFFFF"/>
        </a:accent3>
        <a:accent4>
          <a:srgbClr val="000056"/>
        </a:accent4>
        <a:accent5>
          <a:srgbClr val="FFAAAA"/>
        </a:accent5>
        <a:accent6>
          <a:srgbClr val="3216D4"/>
        </a:accent6>
        <a:hlink>
          <a:srgbClr val="FFFFFF"/>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8026</TotalTime>
  <Words>1131</Words>
  <Application>Microsoft Office PowerPoint</Application>
  <PresentationFormat>On-screen Show (4:3)</PresentationFormat>
  <Paragraphs>207</Paragraphs>
  <Slides>29</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Rockwell</vt:lpstr>
      <vt:lpstr>StarSymbol</vt:lpstr>
      <vt:lpstr>Tahoma</vt:lpstr>
      <vt:lpstr>Times New Roman</vt:lpstr>
      <vt:lpstr>Verdana</vt:lpstr>
      <vt:lpstr>Wingdings</vt:lpstr>
      <vt:lpstr>Competition</vt:lpstr>
      <vt:lpstr>Technician Licensing Class</vt:lpstr>
      <vt:lpstr>Amateur Radio Technician Class Element 2 Course Presentation</vt:lpstr>
      <vt:lpstr>Amateur Radio Technician Class Element 2 Course Presentation</vt:lpstr>
      <vt:lpstr>Call Signs</vt:lpstr>
      <vt:lpstr>Call Signs</vt:lpstr>
      <vt:lpstr>Call Signs</vt:lpstr>
      <vt:lpstr>Call Signs</vt:lpstr>
      <vt:lpstr>Call Signs</vt:lpstr>
      <vt:lpstr>Call Signs</vt:lpstr>
      <vt:lpstr>Call Signs</vt:lpstr>
      <vt:lpstr>Call Signs</vt:lpstr>
      <vt:lpstr>Call Signs</vt:lpstr>
      <vt:lpstr>PowerPoint Presentation</vt:lpstr>
      <vt:lpstr>T1F03 When is an amateur station required to transmit   its assigned call sign?</vt:lpstr>
      <vt:lpstr>T1D11   When may an amateur station transmit without   identifying? </vt:lpstr>
      <vt:lpstr>T1C02  Who may select a desired call sign under the   vanity call sign rules?</vt:lpstr>
      <vt:lpstr>T1C05  Which of the following is a valid call sign for a   Technician class Amateur Radio station? </vt:lpstr>
      <vt:lpstr>T1A03 What are the FCC rules regarding the use of a    phonetic alphabet for station identification in the   Amateur Radio Service? </vt:lpstr>
      <vt:lpstr>T1F11 Which of the following is a requirement for   the issuance of a club station license grant?</vt:lpstr>
      <vt:lpstr>T1F02  When using tactical identifiers such as “Race    Headquarters” during a community service net operations,   how often must your station transmit  the station’s FCC-  assigned call sign?</vt:lpstr>
      <vt:lpstr>T1F04 Which of the following is an acceptable language  to use for station identification when operating in  the phone sub-band?</vt:lpstr>
      <vt:lpstr>T1F06 Which of the following formats of a self-assigned   indicator is acceptable when identifying using a   phone transmission?</vt:lpstr>
      <vt:lpstr>T1B01  What is the Intenational Telecommunications   Union (ITU) ? </vt:lpstr>
      <vt:lpstr>T1D01   With which countries are FCC-licensed amateur   stations prohibited from exchanging     communications?</vt:lpstr>
      <vt:lpstr>T1C03   What types of international communications are   permitted by an FCC-licensed amateur station?</vt:lpstr>
      <vt:lpstr>T1F08 What is meant by the term Third Party    Communications?</vt:lpstr>
      <vt:lpstr>T1F07 Which of the following restrictions apply when a non-  licensed person is allowed to speak to a foreign station   using a station under the control of a Technician Class   control operator ?</vt:lpstr>
      <vt:lpstr>T1C04   When are you allowed to operate your    amateur station in a foreign country?</vt:lpstr>
      <vt:lpstr>T1C06  From which of the following locations may an FCC-  licensed amateur station transmit, in addition to places   where the FCC regulates communications?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Technician Class Element 2 Course Presentation</dc:title>
  <dc:creator>K3DIO;KK0SD</dc:creator>
  <dc:description>http://wwww0wtn/org</dc:description>
  <cp:lastModifiedBy>Mayfield, Gary</cp:lastModifiedBy>
  <cp:revision>729</cp:revision>
  <dcterms:created xsi:type="dcterms:W3CDTF">2010-12-20T18:36:09Z</dcterms:created>
  <dcterms:modified xsi:type="dcterms:W3CDTF">2020-04-14T01:28:58Z</dcterms:modified>
</cp:coreProperties>
</file>