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1503" r:id="rId2"/>
    <p:sldId id="643" r:id="rId3"/>
    <p:sldId id="644" r:id="rId4"/>
    <p:sldId id="645" r:id="rId5"/>
    <p:sldId id="1370" r:id="rId6"/>
    <p:sldId id="1508" r:id="rId7"/>
    <p:sldId id="1492" r:id="rId8"/>
    <p:sldId id="1506" r:id="rId9"/>
    <p:sldId id="1507" r:id="rId10"/>
    <p:sldId id="650" r:id="rId11"/>
    <p:sldId id="651" r:id="rId12"/>
    <p:sldId id="653" r:id="rId13"/>
    <p:sldId id="1374" r:id="rId14"/>
    <p:sldId id="655" r:id="rId15"/>
    <p:sldId id="1376" r:id="rId16"/>
    <p:sldId id="656" r:id="rId17"/>
    <p:sldId id="659" r:id="rId18"/>
    <p:sldId id="660" r:id="rId19"/>
    <p:sldId id="661" r:id="rId20"/>
    <p:sldId id="662" r:id="rId21"/>
    <p:sldId id="663" r:id="rId22"/>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Tahoma" panose="020B0604030504040204" pitchFamily="34" charset="0"/>
        <a:ea typeface="+mn-ea"/>
        <a:cs typeface="+mn-cs"/>
      </a:defRPr>
    </a:lvl1pPr>
    <a:lvl2pPr marL="457200" algn="l" rtl="0" eaLnBrk="0" fontAlgn="base" hangingPunct="0">
      <a:spcBef>
        <a:spcPct val="0"/>
      </a:spcBef>
      <a:spcAft>
        <a:spcPct val="0"/>
      </a:spcAft>
      <a:defRPr kern="1200">
        <a:solidFill>
          <a:schemeClr val="tx1"/>
        </a:solidFill>
        <a:latin typeface="Tahoma" panose="020B0604030504040204" pitchFamily="34" charset="0"/>
        <a:ea typeface="+mn-ea"/>
        <a:cs typeface="+mn-cs"/>
      </a:defRPr>
    </a:lvl2pPr>
    <a:lvl3pPr marL="914400" algn="l" rtl="0" eaLnBrk="0" fontAlgn="base" hangingPunct="0">
      <a:spcBef>
        <a:spcPct val="0"/>
      </a:spcBef>
      <a:spcAft>
        <a:spcPct val="0"/>
      </a:spcAft>
      <a:defRPr kern="1200">
        <a:solidFill>
          <a:schemeClr val="tx1"/>
        </a:solidFill>
        <a:latin typeface="Tahoma" panose="020B0604030504040204" pitchFamily="34" charset="0"/>
        <a:ea typeface="+mn-ea"/>
        <a:cs typeface="+mn-cs"/>
      </a:defRPr>
    </a:lvl3pPr>
    <a:lvl4pPr marL="1371600" algn="l" rtl="0" eaLnBrk="0" fontAlgn="base" hangingPunct="0">
      <a:spcBef>
        <a:spcPct val="0"/>
      </a:spcBef>
      <a:spcAft>
        <a:spcPct val="0"/>
      </a:spcAft>
      <a:defRPr kern="1200">
        <a:solidFill>
          <a:schemeClr val="tx1"/>
        </a:solidFill>
        <a:latin typeface="Tahoma" panose="020B0604030504040204" pitchFamily="34" charset="0"/>
        <a:ea typeface="+mn-ea"/>
        <a:cs typeface="+mn-cs"/>
      </a:defRPr>
    </a:lvl4pPr>
    <a:lvl5pPr marL="1828800" algn="l" rtl="0" eaLnBrk="0" fontAlgn="base" hangingPunct="0">
      <a:spcBef>
        <a:spcPct val="0"/>
      </a:spcBef>
      <a:spcAft>
        <a:spcPct val="0"/>
      </a:spcAft>
      <a:defRPr kern="1200">
        <a:solidFill>
          <a:schemeClr val="tx1"/>
        </a:solidFill>
        <a:latin typeface="Tahoma" panose="020B0604030504040204" pitchFamily="34" charset="0"/>
        <a:ea typeface="+mn-ea"/>
        <a:cs typeface="+mn-cs"/>
      </a:defRPr>
    </a:lvl5pPr>
    <a:lvl6pPr marL="2286000" algn="l" defTabSz="914400" rtl="0" eaLnBrk="1" latinLnBrk="0" hangingPunct="1">
      <a:defRPr kern="1200">
        <a:solidFill>
          <a:schemeClr val="tx1"/>
        </a:solidFill>
        <a:latin typeface="Tahoma" panose="020B0604030504040204" pitchFamily="34" charset="0"/>
        <a:ea typeface="+mn-ea"/>
        <a:cs typeface="+mn-cs"/>
      </a:defRPr>
    </a:lvl6pPr>
    <a:lvl7pPr marL="2743200" algn="l" defTabSz="914400" rtl="0" eaLnBrk="1" latinLnBrk="0" hangingPunct="1">
      <a:defRPr kern="1200">
        <a:solidFill>
          <a:schemeClr val="tx1"/>
        </a:solidFill>
        <a:latin typeface="Tahoma" panose="020B0604030504040204" pitchFamily="34" charset="0"/>
        <a:ea typeface="+mn-ea"/>
        <a:cs typeface="+mn-cs"/>
      </a:defRPr>
    </a:lvl7pPr>
    <a:lvl8pPr marL="3200400" algn="l" defTabSz="914400" rtl="0" eaLnBrk="1" latinLnBrk="0" hangingPunct="1">
      <a:defRPr kern="1200">
        <a:solidFill>
          <a:schemeClr val="tx1"/>
        </a:solidFill>
        <a:latin typeface="Tahoma" panose="020B0604030504040204" pitchFamily="34" charset="0"/>
        <a:ea typeface="+mn-ea"/>
        <a:cs typeface="+mn-cs"/>
      </a:defRPr>
    </a:lvl8pPr>
    <a:lvl9pPr marL="3657600" algn="l" defTabSz="914400" rtl="0" eaLnBrk="1" latinLnBrk="0" hangingPunct="1">
      <a:defRPr kern="1200">
        <a:solidFill>
          <a:schemeClr val="tx1"/>
        </a:solidFill>
        <a:latin typeface="Tahoma" panose="020B060403050404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a:srgbClr val="D7483D"/>
    <a:srgbClr val="FF0000"/>
    <a:srgbClr val="00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097" autoAdjust="0"/>
    <p:restoredTop sz="94849" autoAdjust="0"/>
  </p:normalViewPr>
  <p:slideViewPr>
    <p:cSldViewPr>
      <p:cViewPr varScale="1">
        <p:scale>
          <a:sx n="88" d="100"/>
          <a:sy n="88" d="100"/>
        </p:scale>
        <p:origin x="810" y="78"/>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4258" name="Rectangle 2">
            <a:extLst>
              <a:ext uri="{FF2B5EF4-FFF2-40B4-BE49-F238E27FC236}">
                <a16:creationId xmlns="" xmlns:a16="http://schemas.microsoft.com/office/drawing/2014/main" id="{B6FFE395-407C-4318-A824-88EB2B8416C1}"/>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224259" name="Rectangle 3">
            <a:extLst>
              <a:ext uri="{FF2B5EF4-FFF2-40B4-BE49-F238E27FC236}">
                <a16:creationId xmlns="" xmlns:a16="http://schemas.microsoft.com/office/drawing/2014/main" id="{D70D685F-405A-43C0-982E-1C6D87974C1B}"/>
              </a:ext>
            </a:extLst>
          </p:cNvPr>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205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4261" name="Rectangle 5">
            <a:extLst>
              <a:ext uri="{FF2B5EF4-FFF2-40B4-BE49-F238E27FC236}">
                <a16:creationId xmlns="" xmlns:a16="http://schemas.microsoft.com/office/drawing/2014/main" id="{B1E79175-054E-4C54-9BAC-639431D0A1FB}"/>
              </a:ext>
            </a:extLst>
          </p:cNvPr>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24262" name="Rectangle 6">
            <a:extLst>
              <a:ext uri="{FF2B5EF4-FFF2-40B4-BE49-F238E27FC236}">
                <a16:creationId xmlns="" xmlns:a16="http://schemas.microsoft.com/office/drawing/2014/main" id="{7C68B9FD-DD97-4A1C-BA98-68DDA4D79123}"/>
              </a:ext>
            </a:extLst>
          </p:cNvPr>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224263" name="Rectangle 7">
            <a:extLst>
              <a:ext uri="{FF2B5EF4-FFF2-40B4-BE49-F238E27FC236}">
                <a16:creationId xmlns="" xmlns:a16="http://schemas.microsoft.com/office/drawing/2014/main" id="{4FD35604-0DC6-4DD2-AEC3-B900979F14D9}"/>
              </a:ext>
            </a:extLst>
          </p:cNvPr>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smtClean="0">
                <a:latin typeface="Arial" panose="020B0604020202020204" pitchFamily="34" charset="0"/>
              </a:defRPr>
            </a:lvl1pPr>
          </a:lstStyle>
          <a:p>
            <a:pPr>
              <a:defRPr/>
            </a:pPr>
            <a:fld id="{1E99525E-A935-4280-B48C-9D19A53E4245}" type="slidenum">
              <a:rPr lang="en-US" altLang="en-US"/>
              <a:pPr>
                <a:defRPr/>
              </a:pPr>
              <a:t>‹#›</a:t>
            </a:fld>
            <a:endParaRPr lang="en-US" altLang="en-US"/>
          </a:p>
        </p:txBody>
      </p:sp>
    </p:spTree>
    <p:extLst>
      <p:ext uri="{BB962C8B-B14F-4D97-AF65-F5344CB8AC3E}">
        <p14:creationId xmlns:p14="http://schemas.microsoft.com/office/powerpoint/2010/main" val="193838340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8"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0"/>
              </a:spcBef>
            </a:pPr>
            <a:fld id="{09D73BBB-B3DD-4288-8CD5-C3BA2AFBCFDD}" type="slidenum">
              <a:rPr lang="en-US" altLang="en-US"/>
              <a:pPr algn="r" eaLnBrk="1" hangingPunct="1">
                <a:spcBef>
                  <a:spcPct val="0"/>
                </a:spcBef>
              </a:pPr>
              <a:t>1</a:t>
            </a:fld>
            <a:endParaRPr lang="en-US" altLang="en-US"/>
          </a:p>
        </p:txBody>
      </p:sp>
      <p:sp>
        <p:nvSpPr>
          <p:cNvPr id="4099" name="Text Box 2"/>
          <p:cNvSpPr txBox="1">
            <a:spLocks noChangeArrowheads="1"/>
          </p:cNvSpPr>
          <p:nvPr/>
        </p:nvSpPr>
        <p:spPr bwMode="auto">
          <a:xfrm>
            <a:off x="1150938" y="692150"/>
            <a:ext cx="4556125" cy="3416300"/>
          </a:xfrm>
          <a:prstGeom prst="rect">
            <a:avLst/>
          </a:prstGeom>
          <a:solidFill>
            <a:srgbClr val="FFFFFF"/>
          </a:solidFill>
          <a:ln w="9360">
            <a:solidFill>
              <a:srgbClr val="000000"/>
            </a:solidFill>
            <a:miter lim="800000"/>
            <a:headEnd/>
            <a:tailEnd/>
          </a:ln>
        </p:spPr>
        <p:txBody>
          <a:bodyPr wrap="none" anchor="ct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endParaRPr lang="en-US" altLang="en-US" sz="1800">
              <a:latin typeface="Verdana" panose="020B0604030504040204" pitchFamily="34" charset="0"/>
            </a:endParaRPr>
          </a:p>
        </p:txBody>
      </p:sp>
      <p:sp>
        <p:nvSpPr>
          <p:cNvPr id="4100" name="Rectangle 3"/>
          <p:cNvSpPr>
            <a:spLocks noGrp="1" noChangeArrowheads="1"/>
          </p:cNvSpPr>
          <p:nvPr>
            <p:ph type="body"/>
          </p:nvPr>
        </p:nvSpPr>
        <p:spPr>
          <a:xfrm>
            <a:off x="914400" y="4343400"/>
            <a:ext cx="5026025"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16780486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386" name="Rectangle 2"/>
          <p:cNvSpPr>
            <a:spLocks noGrp="1" noRot="1" noChangeAspect="1" noChangeArrowheads="1" noTextEdit="1"/>
          </p:cNvSpPr>
          <p:nvPr>
            <p:ph type="sldImg"/>
          </p:nvPr>
        </p:nvSpPr>
        <p:spPr>
          <a:xfrm>
            <a:off x="1150938" y="692150"/>
            <a:ext cx="4556125" cy="341630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6387"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34013068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 xmlns:a16="http://schemas.microsoft.com/office/drawing/2014/main" id="{5A188957-D135-41B3-9A4F-87B262A581C5}"/>
              </a:ext>
            </a:extLst>
          </p:cNvPr>
          <p:cNvSpPr>
            <a:spLocks noGrp="1" noChangeArrowheads="1"/>
          </p:cNvSpPr>
          <p:nvPr>
            <p:ph type="dt" sz="half" idx="10"/>
          </p:nvPr>
        </p:nvSpPr>
        <p:spPr>
          <a:ln/>
        </p:spPr>
        <p:txBody>
          <a:bodyPr/>
          <a:lstStyle>
            <a:lvl1pPr>
              <a:defRPr/>
            </a:lvl1pPr>
          </a:lstStyle>
          <a:p>
            <a:pPr>
              <a:defRPr/>
            </a:pPr>
            <a:fld id="{125285BE-7B09-4E99-A367-A6D39A0A47B8}" type="datetime1">
              <a:rPr lang="en-US"/>
              <a:pPr>
                <a:defRPr/>
              </a:pPr>
              <a:t>4/14/2020</a:t>
            </a:fld>
            <a:endParaRPr lang="en-US" dirty="0"/>
          </a:p>
        </p:txBody>
      </p:sp>
      <p:sp>
        <p:nvSpPr>
          <p:cNvPr id="5" name="Rectangle 5">
            <a:extLst>
              <a:ext uri="{FF2B5EF4-FFF2-40B4-BE49-F238E27FC236}">
                <a16:creationId xmlns="" xmlns:a16="http://schemas.microsoft.com/office/drawing/2014/main" id="{1CC5ACDF-F755-46DA-BBA5-B506C75375B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 xmlns:a16="http://schemas.microsoft.com/office/drawing/2014/main" id="{4DADF1AC-ACE9-4A1D-8415-6CF2A71EA992}"/>
              </a:ext>
            </a:extLst>
          </p:cNvPr>
          <p:cNvSpPr>
            <a:spLocks noGrp="1" noChangeArrowheads="1"/>
          </p:cNvSpPr>
          <p:nvPr>
            <p:ph type="sldNum" sz="quarter" idx="12"/>
          </p:nvPr>
        </p:nvSpPr>
        <p:spPr>
          <a:ln/>
        </p:spPr>
        <p:txBody>
          <a:bodyPr/>
          <a:lstStyle>
            <a:lvl1pPr>
              <a:defRPr/>
            </a:lvl1pPr>
          </a:lstStyle>
          <a:p>
            <a:pPr>
              <a:defRPr/>
            </a:pPr>
            <a:fld id="{DEF08DF7-F1D5-4E5B-85A0-198A2A9C7D25}" type="slidenum">
              <a:rPr lang="en-US" altLang="en-US"/>
              <a:pPr>
                <a:defRPr/>
              </a:pPr>
              <a:t>‹#›</a:t>
            </a:fld>
            <a:endParaRPr lang="en-US" altLang="en-US"/>
          </a:p>
        </p:txBody>
      </p:sp>
    </p:spTree>
    <p:extLst>
      <p:ext uri="{BB962C8B-B14F-4D97-AF65-F5344CB8AC3E}">
        <p14:creationId xmlns:p14="http://schemas.microsoft.com/office/powerpoint/2010/main" val="7796121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32588" y="260350"/>
            <a:ext cx="2160587" cy="64087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50825" y="260350"/>
            <a:ext cx="6329363" cy="64087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 xmlns:a16="http://schemas.microsoft.com/office/drawing/2014/main" id="{5A188957-D135-41B3-9A4F-87B262A581C5}"/>
              </a:ext>
            </a:extLst>
          </p:cNvPr>
          <p:cNvSpPr>
            <a:spLocks noGrp="1" noChangeArrowheads="1"/>
          </p:cNvSpPr>
          <p:nvPr>
            <p:ph type="dt" sz="half" idx="10"/>
          </p:nvPr>
        </p:nvSpPr>
        <p:spPr>
          <a:ln/>
        </p:spPr>
        <p:txBody>
          <a:bodyPr/>
          <a:lstStyle>
            <a:lvl1pPr>
              <a:defRPr/>
            </a:lvl1pPr>
          </a:lstStyle>
          <a:p>
            <a:pPr>
              <a:defRPr/>
            </a:pPr>
            <a:fld id="{44CDFE15-10E8-4793-BF3C-9626BA893B5A}" type="datetime1">
              <a:rPr lang="en-US"/>
              <a:pPr>
                <a:defRPr/>
              </a:pPr>
              <a:t>4/14/2020</a:t>
            </a:fld>
            <a:endParaRPr lang="en-US" dirty="0"/>
          </a:p>
        </p:txBody>
      </p:sp>
      <p:sp>
        <p:nvSpPr>
          <p:cNvPr id="5" name="Rectangle 5">
            <a:extLst>
              <a:ext uri="{FF2B5EF4-FFF2-40B4-BE49-F238E27FC236}">
                <a16:creationId xmlns="" xmlns:a16="http://schemas.microsoft.com/office/drawing/2014/main" id="{1CC5ACDF-F755-46DA-BBA5-B506C75375B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 xmlns:a16="http://schemas.microsoft.com/office/drawing/2014/main" id="{4DADF1AC-ACE9-4A1D-8415-6CF2A71EA992}"/>
              </a:ext>
            </a:extLst>
          </p:cNvPr>
          <p:cNvSpPr>
            <a:spLocks noGrp="1" noChangeArrowheads="1"/>
          </p:cNvSpPr>
          <p:nvPr>
            <p:ph type="sldNum" sz="quarter" idx="12"/>
          </p:nvPr>
        </p:nvSpPr>
        <p:spPr>
          <a:ln/>
        </p:spPr>
        <p:txBody>
          <a:bodyPr/>
          <a:lstStyle>
            <a:lvl1pPr>
              <a:defRPr/>
            </a:lvl1pPr>
          </a:lstStyle>
          <a:p>
            <a:pPr>
              <a:defRPr/>
            </a:pPr>
            <a:fld id="{469CAE09-B903-492F-89FD-ECAFEAB8A0CC}" type="slidenum">
              <a:rPr lang="en-US" altLang="en-US"/>
              <a:pPr>
                <a:defRPr/>
              </a:pPr>
              <a:t>‹#›</a:t>
            </a:fld>
            <a:endParaRPr lang="en-US" altLang="en-US"/>
          </a:p>
        </p:txBody>
      </p:sp>
    </p:spTree>
    <p:extLst>
      <p:ext uri="{BB962C8B-B14F-4D97-AF65-F5344CB8AC3E}">
        <p14:creationId xmlns:p14="http://schemas.microsoft.com/office/powerpoint/2010/main" val="12375396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0825" y="260350"/>
            <a:ext cx="8642350" cy="868363"/>
          </a:xfrm>
        </p:spPr>
        <p:txBody>
          <a:bodyPr/>
          <a:lstStyle/>
          <a:p>
            <a:r>
              <a:rPr lang="en-US"/>
              <a:t>Click to edit Master title style</a:t>
            </a:r>
          </a:p>
        </p:txBody>
      </p:sp>
      <p:sp>
        <p:nvSpPr>
          <p:cNvPr id="3" name="Text Placeholder 2"/>
          <p:cNvSpPr>
            <a:spLocks noGrp="1"/>
          </p:cNvSpPr>
          <p:nvPr>
            <p:ph type="body" sz="half" idx="1"/>
          </p:nvPr>
        </p:nvSpPr>
        <p:spPr>
          <a:xfrm>
            <a:off x="250825" y="1706563"/>
            <a:ext cx="4244975" cy="4962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706563"/>
            <a:ext cx="4244975" cy="4962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 xmlns:a16="http://schemas.microsoft.com/office/drawing/2014/main" id="{5A188957-D135-41B3-9A4F-87B262A581C5}"/>
              </a:ext>
            </a:extLst>
          </p:cNvPr>
          <p:cNvSpPr>
            <a:spLocks noGrp="1" noChangeArrowheads="1"/>
          </p:cNvSpPr>
          <p:nvPr>
            <p:ph type="dt" sz="half" idx="10"/>
          </p:nvPr>
        </p:nvSpPr>
        <p:spPr>
          <a:ln/>
        </p:spPr>
        <p:txBody>
          <a:bodyPr/>
          <a:lstStyle>
            <a:lvl1pPr>
              <a:defRPr/>
            </a:lvl1pPr>
          </a:lstStyle>
          <a:p>
            <a:pPr>
              <a:defRPr/>
            </a:pPr>
            <a:fld id="{AD20D09C-12EB-4048-B3A8-3A1572402692}" type="datetime1">
              <a:rPr lang="en-US"/>
              <a:pPr>
                <a:defRPr/>
              </a:pPr>
              <a:t>4/14/2020</a:t>
            </a:fld>
            <a:endParaRPr lang="en-US" dirty="0"/>
          </a:p>
        </p:txBody>
      </p:sp>
      <p:sp>
        <p:nvSpPr>
          <p:cNvPr id="6" name="Rectangle 5">
            <a:extLst>
              <a:ext uri="{FF2B5EF4-FFF2-40B4-BE49-F238E27FC236}">
                <a16:creationId xmlns="" xmlns:a16="http://schemas.microsoft.com/office/drawing/2014/main" id="{1CC5ACDF-F755-46DA-BBA5-B506C75375B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 xmlns:a16="http://schemas.microsoft.com/office/drawing/2014/main" id="{4DADF1AC-ACE9-4A1D-8415-6CF2A71EA992}"/>
              </a:ext>
            </a:extLst>
          </p:cNvPr>
          <p:cNvSpPr>
            <a:spLocks noGrp="1" noChangeArrowheads="1"/>
          </p:cNvSpPr>
          <p:nvPr>
            <p:ph type="sldNum" sz="quarter" idx="12"/>
          </p:nvPr>
        </p:nvSpPr>
        <p:spPr>
          <a:ln/>
        </p:spPr>
        <p:txBody>
          <a:bodyPr/>
          <a:lstStyle>
            <a:lvl1pPr>
              <a:defRPr/>
            </a:lvl1pPr>
          </a:lstStyle>
          <a:p>
            <a:pPr>
              <a:defRPr/>
            </a:pPr>
            <a:fld id="{ADD8788B-1E65-4380-A1DD-EC843EAED96D}" type="slidenum">
              <a:rPr lang="en-US" altLang="en-US"/>
              <a:pPr>
                <a:defRPr/>
              </a:pPr>
              <a:t>‹#›</a:t>
            </a:fld>
            <a:endParaRPr lang="en-US" altLang="en-US"/>
          </a:p>
        </p:txBody>
      </p:sp>
    </p:spTree>
    <p:extLst>
      <p:ext uri="{BB962C8B-B14F-4D97-AF65-F5344CB8AC3E}">
        <p14:creationId xmlns:p14="http://schemas.microsoft.com/office/powerpoint/2010/main" val="39696582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 xmlns:a16="http://schemas.microsoft.com/office/drawing/2014/main" id="{5A188957-D135-41B3-9A4F-87B262A581C5}"/>
              </a:ext>
            </a:extLst>
          </p:cNvPr>
          <p:cNvSpPr>
            <a:spLocks noGrp="1" noChangeArrowheads="1"/>
          </p:cNvSpPr>
          <p:nvPr>
            <p:ph type="dt" sz="half" idx="10"/>
          </p:nvPr>
        </p:nvSpPr>
        <p:spPr>
          <a:ln/>
        </p:spPr>
        <p:txBody>
          <a:bodyPr/>
          <a:lstStyle>
            <a:lvl1pPr>
              <a:defRPr/>
            </a:lvl1pPr>
          </a:lstStyle>
          <a:p>
            <a:pPr>
              <a:defRPr/>
            </a:pPr>
            <a:fld id="{837879F1-AB1C-45DA-BA8D-4EB1BA6C489E}" type="datetime1">
              <a:rPr lang="en-US"/>
              <a:pPr>
                <a:defRPr/>
              </a:pPr>
              <a:t>4/14/2020</a:t>
            </a:fld>
            <a:endParaRPr lang="en-US" dirty="0"/>
          </a:p>
        </p:txBody>
      </p:sp>
      <p:sp>
        <p:nvSpPr>
          <p:cNvPr id="5" name="Rectangle 5">
            <a:extLst>
              <a:ext uri="{FF2B5EF4-FFF2-40B4-BE49-F238E27FC236}">
                <a16:creationId xmlns="" xmlns:a16="http://schemas.microsoft.com/office/drawing/2014/main" id="{1CC5ACDF-F755-46DA-BBA5-B506C75375B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 xmlns:a16="http://schemas.microsoft.com/office/drawing/2014/main" id="{4DADF1AC-ACE9-4A1D-8415-6CF2A71EA992}"/>
              </a:ext>
            </a:extLst>
          </p:cNvPr>
          <p:cNvSpPr>
            <a:spLocks noGrp="1" noChangeArrowheads="1"/>
          </p:cNvSpPr>
          <p:nvPr>
            <p:ph type="sldNum" sz="quarter" idx="12"/>
          </p:nvPr>
        </p:nvSpPr>
        <p:spPr>
          <a:ln/>
        </p:spPr>
        <p:txBody>
          <a:bodyPr/>
          <a:lstStyle>
            <a:lvl1pPr>
              <a:defRPr/>
            </a:lvl1pPr>
          </a:lstStyle>
          <a:p>
            <a:pPr>
              <a:defRPr/>
            </a:pPr>
            <a:fld id="{A28CA069-6C9B-4E6E-8400-9B288DDCCE8E}" type="slidenum">
              <a:rPr lang="en-US" altLang="en-US"/>
              <a:pPr>
                <a:defRPr/>
              </a:pPr>
              <a:t>‹#›</a:t>
            </a:fld>
            <a:endParaRPr lang="en-US" altLang="en-US"/>
          </a:p>
        </p:txBody>
      </p:sp>
    </p:spTree>
    <p:extLst>
      <p:ext uri="{BB962C8B-B14F-4D97-AF65-F5344CB8AC3E}">
        <p14:creationId xmlns:p14="http://schemas.microsoft.com/office/powerpoint/2010/main" val="41951007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50825" y="1706563"/>
            <a:ext cx="4244975" cy="49625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706563"/>
            <a:ext cx="4244975" cy="49625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 xmlns:a16="http://schemas.microsoft.com/office/drawing/2014/main" id="{5A188957-D135-41B3-9A4F-87B262A581C5}"/>
              </a:ext>
            </a:extLst>
          </p:cNvPr>
          <p:cNvSpPr>
            <a:spLocks noGrp="1" noChangeArrowheads="1"/>
          </p:cNvSpPr>
          <p:nvPr>
            <p:ph type="dt" sz="half" idx="10"/>
          </p:nvPr>
        </p:nvSpPr>
        <p:spPr>
          <a:ln/>
        </p:spPr>
        <p:txBody>
          <a:bodyPr/>
          <a:lstStyle>
            <a:lvl1pPr>
              <a:defRPr/>
            </a:lvl1pPr>
          </a:lstStyle>
          <a:p>
            <a:pPr>
              <a:defRPr/>
            </a:pPr>
            <a:fld id="{42938FA4-424E-4395-A489-70BB918D1794}" type="datetime1">
              <a:rPr lang="en-US"/>
              <a:pPr>
                <a:defRPr/>
              </a:pPr>
              <a:t>4/14/2020</a:t>
            </a:fld>
            <a:endParaRPr lang="en-US" dirty="0"/>
          </a:p>
        </p:txBody>
      </p:sp>
      <p:sp>
        <p:nvSpPr>
          <p:cNvPr id="6" name="Rectangle 5">
            <a:extLst>
              <a:ext uri="{FF2B5EF4-FFF2-40B4-BE49-F238E27FC236}">
                <a16:creationId xmlns="" xmlns:a16="http://schemas.microsoft.com/office/drawing/2014/main" id="{1CC5ACDF-F755-46DA-BBA5-B506C75375B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 xmlns:a16="http://schemas.microsoft.com/office/drawing/2014/main" id="{4DADF1AC-ACE9-4A1D-8415-6CF2A71EA992}"/>
              </a:ext>
            </a:extLst>
          </p:cNvPr>
          <p:cNvSpPr>
            <a:spLocks noGrp="1" noChangeArrowheads="1"/>
          </p:cNvSpPr>
          <p:nvPr>
            <p:ph type="sldNum" sz="quarter" idx="12"/>
          </p:nvPr>
        </p:nvSpPr>
        <p:spPr>
          <a:ln/>
        </p:spPr>
        <p:txBody>
          <a:bodyPr/>
          <a:lstStyle>
            <a:lvl1pPr>
              <a:defRPr/>
            </a:lvl1pPr>
          </a:lstStyle>
          <a:p>
            <a:pPr>
              <a:defRPr/>
            </a:pPr>
            <a:fld id="{AA527C11-37A6-4934-84AE-78C268AF9286}" type="slidenum">
              <a:rPr lang="en-US" altLang="en-US"/>
              <a:pPr>
                <a:defRPr/>
              </a:pPr>
              <a:t>‹#›</a:t>
            </a:fld>
            <a:endParaRPr lang="en-US" altLang="en-US"/>
          </a:p>
        </p:txBody>
      </p:sp>
    </p:spTree>
    <p:extLst>
      <p:ext uri="{BB962C8B-B14F-4D97-AF65-F5344CB8AC3E}">
        <p14:creationId xmlns:p14="http://schemas.microsoft.com/office/powerpoint/2010/main" val="24375477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 xmlns:a16="http://schemas.microsoft.com/office/drawing/2014/main" id="{5A188957-D135-41B3-9A4F-87B262A581C5}"/>
              </a:ext>
            </a:extLst>
          </p:cNvPr>
          <p:cNvSpPr>
            <a:spLocks noGrp="1" noChangeArrowheads="1"/>
          </p:cNvSpPr>
          <p:nvPr>
            <p:ph type="dt" sz="half" idx="10"/>
          </p:nvPr>
        </p:nvSpPr>
        <p:spPr>
          <a:ln/>
        </p:spPr>
        <p:txBody>
          <a:bodyPr/>
          <a:lstStyle>
            <a:lvl1pPr>
              <a:defRPr/>
            </a:lvl1pPr>
          </a:lstStyle>
          <a:p>
            <a:pPr>
              <a:defRPr/>
            </a:pPr>
            <a:fld id="{7C426DD0-A985-4199-8330-C06A816EA75C}" type="datetime1">
              <a:rPr lang="en-US"/>
              <a:pPr>
                <a:defRPr/>
              </a:pPr>
              <a:t>4/14/2020</a:t>
            </a:fld>
            <a:endParaRPr lang="en-US" dirty="0"/>
          </a:p>
        </p:txBody>
      </p:sp>
      <p:sp>
        <p:nvSpPr>
          <p:cNvPr id="8" name="Rectangle 5">
            <a:extLst>
              <a:ext uri="{FF2B5EF4-FFF2-40B4-BE49-F238E27FC236}">
                <a16:creationId xmlns="" xmlns:a16="http://schemas.microsoft.com/office/drawing/2014/main" id="{1CC5ACDF-F755-46DA-BBA5-B506C75375B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 xmlns:a16="http://schemas.microsoft.com/office/drawing/2014/main" id="{4DADF1AC-ACE9-4A1D-8415-6CF2A71EA992}"/>
              </a:ext>
            </a:extLst>
          </p:cNvPr>
          <p:cNvSpPr>
            <a:spLocks noGrp="1" noChangeArrowheads="1"/>
          </p:cNvSpPr>
          <p:nvPr>
            <p:ph type="sldNum" sz="quarter" idx="12"/>
          </p:nvPr>
        </p:nvSpPr>
        <p:spPr>
          <a:ln/>
        </p:spPr>
        <p:txBody>
          <a:bodyPr/>
          <a:lstStyle>
            <a:lvl1pPr>
              <a:defRPr/>
            </a:lvl1pPr>
          </a:lstStyle>
          <a:p>
            <a:pPr>
              <a:defRPr/>
            </a:pPr>
            <a:fld id="{C9482366-1866-45EF-863E-FEE6018688F6}" type="slidenum">
              <a:rPr lang="en-US" altLang="en-US"/>
              <a:pPr>
                <a:defRPr/>
              </a:pPr>
              <a:t>‹#›</a:t>
            </a:fld>
            <a:endParaRPr lang="en-US" altLang="en-US"/>
          </a:p>
        </p:txBody>
      </p:sp>
    </p:spTree>
    <p:extLst>
      <p:ext uri="{BB962C8B-B14F-4D97-AF65-F5344CB8AC3E}">
        <p14:creationId xmlns:p14="http://schemas.microsoft.com/office/powerpoint/2010/main" val="29219051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 xmlns:a16="http://schemas.microsoft.com/office/drawing/2014/main" id="{5A188957-D135-41B3-9A4F-87B262A581C5}"/>
              </a:ext>
            </a:extLst>
          </p:cNvPr>
          <p:cNvSpPr>
            <a:spLocks noGrp="1" noChangeArrowheads="1"/>
          </p:cNvSpPr>
          <p:nvPr>
            <p:ph type="dt" sz="half" idx="10"/>
          </p:nvPr>
        </p:nvSpPr>
        <p:spPr>
          <a:ln/>
        </p:spPr>
        <p:txBody>
          <a:bodyPr/>
          <a:lstStyle>
            <a:lvl1pPr>
              <a:defRPr/>
            </a:lvl1pPr>
          </a:lstStyle>
          <a:p>
            <a:pPr>
              <a:defRPr/>
            </a:pPr>
            <a:fld id="{634370F5-E17E-4DB6-8520-BBB36E40BC1B}" type="datetime1">
              <a:rPr lang="en-US"/>
              <a:pPr>
                <a:defRPr/>
              </a:pPr>
              <a:t>4/14/2020</a:t>
            </a:fld>
            <a:endParaRPr lang="en-US" dirty="0"/>
          </a:p>
        </p:txBody>
      </p:sp>
      <p:sp>
        <p:nvSpPr>
          <p:cNvPr id="4" name="Rectangle 5">
            <a:extLst>
              <a:ext uri="{FF2B5EF4-FFF2-40B4-BE49-F238E27FC236}">
                <a16:creationId xmlns="" xmlns:a16="http://schemas.microsoft.com/office/drawing/2014/main" id="{1CC5ACDF-F755-46DA-BBA5-B506C75375B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 xmlns:a16="http://schemas.microsoft.com/office/drawing/2014/main" id="{4DADF1AC-ACE9-4A1D-8415-6CF2A71EA992}"/>
              </a:ext>
            </a:extLst>
          </p:cNvPr>
          <p:cNvSpPr>
            <a:spLocks noGrp="1" noChangeArrowheads="1"/>
          </p:cNvSpPr>
          <p:nvPr>
            <p:ph type="sldNum" sz="quarter" idx="12"/>
          </p:nvPr>
        </p:nvSpPr>
        <p:spPr>
          <a:ln/>
        </p:spPr>
        <p:txBody>
          <a:bodyPr/>
          <a:lstStyle>
            <a:lvl1pPr>
              <a:defRPr/>
            </a:lvl1pPr>
          </a:lstStyle>
          <a:p>
            <a:pPr>
              <a:defRPr/>
            </a:pPr>
            <a:fld id="{AA529387-83AE-4429-B0FA-9BD819D408AA}" type="slidenum">
              <a:rPr lang="en-US" altLang="en-US"/>
              <a:pPr>
                <a:defRPr/>
              </a:pPr>
              <a:t>‹#›</a:t>
            </a:fld>
            <a:endParaRPr lang="en-US" altLang="en-US"/>
          </a:p>
        </p:txBody>
      </p:sp>
    </p:spTree>
    <p:extLst>
      <p:ext uri="{BB962C8B-B14F-4D97-AF65-F5344CB8AC3E}">
        <p14:creationId xmlns:p14="http://schemas.microsoft.com/office/powerpoint/2010/main" val="1390505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 xmlns:a16="http://schemas.microsoft.com/office/drawing/2014/main" id="{5A188957-D135-41B3-9A4F-87B262A581C5}"/>
              </a:ext>
            </a:extLst>
          </p:cNvPr>
          <p:cNvSpPr>
            <a:spLocks noGrp="1" noChangeArrowheads="1"/>
          </p:cNvSpPr>
          <p:nvPr>
            <p:ph type="dt" sz="half" idx="10"/>
          </p:nvPr>
        </p:nvSpPr>
        <p:spPr>
          <a:ln/>
        </p:spPr>
        <p:txBody>
          <a:bodyPr/>
          <a:lstStyle>
            <a:lvl1pPr>
              <a:defRPr/>
            </a:lvl1pPr>
          </a:lstStyle>
          <a:p>
            <a:pPr>
              <a:defRPr/>
            </a:pPr>
            <a:fld id="{87C97350-414F-4C55-9AE8-E2C76B19433D}" type="datetime1">
              <a:rPr lang="en-US"/>
              <a:pPr>
                <a:defRPr/>
              </a:pPr>
              <a:t>4/14/2020</a:t>
            </a:fld>
            <a:endParaRPr lang="en-US" dirty="0"/>
          </a:p>
        </p:txBody>
      </p:sp>
      <p:sp>
        <p:nvSpPr>
          <p:cNvPr id="3" name="Rectangle 5">
            <a:extLst>
              <a:ext uri="{FF2B5EF4-FFF2-40B4-BE49-F238E27FC236}">
                <a16:creationId xmlns="" xmlns:a16="http://schemas.microsoft.com/office/drawing/2014/main" id="{1CC5ACDF-F755-46DA-BBA5-B506C75375B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 xmlns:a16="http://schemas.microsoft.com/office/drawing/2014/main" id="{4DADF1AC-ACE9-4A1D-8415-6CF2A71EA992}"/>
              </a:ext>
            </a:extLst>
          </p:cNvPr>
          <p:cNvSpPr>
            <a:spLocks noGrp="1" noChangeArrowheads="1"/>
          </p:cNvSpPr>
          <p:nvPr>
            <p:ph type="sldNum" sz="quarter" idx="12"/>
          </p:nvPr>
        </p:nvSpPr>
        <p:spPr>
          <a:ln/>
        </p:spPr>
        <p:txBody>
          <a:bodyPr/>
          <a:lstStyle>
            <a:lvl1pPr>
              <a:defRPr/>
            </a:lvl1pPr>
          </a:lstStyle>
          <a:p>
            <a:pPr>
              <a:defRPr/>
            </a:pPr>
            <a:fld id="{3391992D-34BC-4486-9721-4C75901C76C4}" type="slidenum">
              <a:rPr lang="en-US" altLang="en-US"/>
              <a:pPr>
                <a:defRPr/>
              </a:pPr>
              <a:t>‹#›</a:t>
            </a:fld>
            <a:endParaRPr lang="en-US" altLang="en-US"/>
          </a:p>
        </p:txBody>
      </p:sp>
    </p:spTree>
    <p:extLst>
      <p:ext uri="{BB962C8B-B14F-4D97-AF65-F5344CB8AC3E}">
        <p14:creationId xmlns:p14="http://schemas.microsoft.com/office/powerpoint/2010/main" val="39114546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 xmlns:a16="http://schemas.microsoft.com/office/drawing/2014/main" id="{5A188957-D135-41B3-9A4F-87B262A581C5}"/>
              </a:ext>
            </a:extLst>
          </p:cNvPr>
          <p:cNvSpPr>
            <a:spLocks noGrp="1" noChangeArrowheads="1"/>
          </p:cNvSpPr>
          <p:nvPr>
            <p:ph type="dt" sz="half" idx="10"/>
          </p:nvPr>
        </p:nvSpPr>
        <p:spPr>
          <a:ln/>
        </p:spPr>
        <p:txBody>
          <a:bodyPr/>
          <a:lstStyle>
            <a:lvl1pPr>
              <a:defRPr/>
            </a:lvl1pPr>
          </a:lstStyle>
          <a:p>
            <a:pPr>
              <a:defRPr/>
            </a:pPr>
            <a:fld id="{13104C77-FC92-4C0F-925E-C7EDB45D13C5}" type="datetime1">
              <a:rPr lang="en-US"/>
              <a:pPr>
                <a:defRPr/>
              </a:pPr>
              <a:t>4/14/2020</a:t>
            </a:fld>
            <a:endParaRPr lang="en-US" dirty="0"/>
          </a:p>
        </p:txBody>
      </p:sp>
      <p:sp>
        <p:nvSpPr>
          <p:cNvPr id="6" name="Rectangle 5">
            <a:extLst>
              <a:ext uri="{FF2B5EF4-FFF2-40B4-BE49-F238E27FC236}">
                <a16:creationId xmlns="" xmlns:a16="http://schemas.microsoft.com/office/drawing/2014/main" id="{1CC5ACDF-F755-46DA-BBA5-B506C75375B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 xmlns:a16="http://schemas.microsoft.com/office/drawing/2014/main" id="{4DADF1AC-ACE9-4A1D-8415-6CF2A71EA992}"/>
              </a:ext>
            </a:extLst>
          </p:cNvPr>
          <p:cNvSpPr>
            <a:spLocks noGrp="1" noChangeArrowheads="1"/>
          </p:cNvSpPr>
          <p:nvPr>
            <p:ph type="sldNum" sz="quarter" idx="12"/>
          </p:nvPr>
        </p:nvSpPr>
        <p:spPr>
          <a:ln/>
        </p:spPr>
        <p:txBody>
          <a:bodyPr/>
          <a:lstStyle>
            <a:lvl1pPr>
              <a:defRPr/>
            </a:lvl1pPr>
          </a:lstStyle>
          <a:p>
            <a:pPr>
              <a:defRPr/>
            </a:pPr>
            <a:fld id="{34D6BE88-C78D-4D14-A796-F9B8564CAB4C}" type="slidenum">
              <a:rPr lang="en-US" altLang="en-US"/>
              <a:pPr>
                <a:defRPr/>
              </a:pPr>
              <a:t>‹#›</a:t>
            </a:fld>
            <a:endParaRPr lang="en-US" altLang="en-US"/>
          </a:p>
        </p:txBody>
      </p:sp>
    </p:spTree>
    <p:extLst>
      <p:ext uri="{BB962C8B-B14F-4D97-AF65-F5344CB8AC3E}">
        <p14:creationId xmlns:p14="http://schemas.microsoft.com/office/powerpoint/2010/main" val="9977837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 xmlns:a16="http://schemas.microsoft.com/office/drawing/2014/main" id="{5A188957-D135-41B3-9A4F-87B262A581C5}"/>
              </a:ext>
            </a:extLst>
          </p:cNvPr>
          <p:cNvSpPr>
            <a:spLocks noGrp="1" noChangeArrowheads="1"/>
          </p:cNvSpPr>
          <p:nvPr>
            <p:ph type="dt" sz="half" idx="10"/>
          </p:nvPr>
        </p:nvSpPr>
        <p:spPr>
          <a:ln/>
        </p:spPr>
        <p:txBody>
          <a:bodyPr/>
          <a:lstStyle>
            <a:lvl1pPr>
              <a:defRPr/>
            </a:lvl1pPr>
          </a:lstStyle>
          <a:p>
            <a:pPr>
              <a:defRPr/>
            </a:pPr>
            <a:fld id="{450AB7BB-89FB-469B-B723-116EB6C7CCC2}" type="datetime1">
              <a:rPr lang="en-US"/>
              <a:pPr>
                <a:defRPr/>
              </a:pPr>
              <a:t>4/14/2020</a:t>
            </a:fld>
            <a:endParaRPr lang="en-US" dirty="0"/>
          </a:p>
        </p:txBody>
      </p:sp>
      <p:sp>
        <p:nvSpPr>
          <p:cNvPr id="6" name="Rectangle 5">
            <a:extLst>
              <a:ext uri="{FF2B5EF4-FFF2-40B4-BE49-F238E27FC236}">
                <a16:creationId xmlns="" xmlns:a16="http://schemas.microsoft.com/office/drawing/2014/main" id="{1CC5ACDF-F755-46DA-BBA5-B506C75375B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 xmlns:a16="http://schemas.microsoft.com/office/drawing/2014/main" id="{4DADF1AC-ACE9-4A1D-8415-6CF2A71EA992}"/>
              </a:ext>
            </a:extLst>
          </p:cNvPr>
          <p:cNvSpPr>
            <a:spLocks noGrp="1" noChangeArrowheads="1"/>
          </p:cNvSpPr>
          <p:nvPr>
            <p:ph type="sldNum" sz="quarter" idx="12"/>
          </p:nvPr>
        </p:nvSpPr>
        <p:spPr>
          <a:ln/>
        </p:spPr>
        <p:txBody>
          <a:bodyPr/>
          <a:lstStyle>
            <a:lvl1pPr>
              <a:defRPr/>
            </a:lvl1pPr>
          </a:lstStyle>
          <a:p>
            <a:pPr>
              <a:defRPr/>
            </a:pPr>
            <a:fld id="{9660B1A4-30E2-4058-9F25-77D7E1604BA7}" type="slidenum">
              <a:rPr lang="en-US" altLang="en-US"/>
              <a:pPr>
                <a:defRPr/>
              </a:pPr>
              <a:t>‹#›</a:t>
            </a:fld>
            <a:endParaRPr lang="en-US" altLang="en-US"/>
          </a:p>
        </p:txBody>
      </p:sp>
    </p:spTree>
    <p:extLst>
      <p:ext uri="{BB962C8B-B14F-4D97-AF65-F5344CB8AC3E}">
        <p14:creationId xmlns:p14="http://schemas.microsoft.com/office/powerpoint/2010/main" val="31457882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 xmlns:a16="http://schemas.microsoft.com/office/drawing/2014/main" id="{5A188957-D135-41B3-9A4F-87B262A581C5}"/>
              </a:ext>
            </a:extLst>
          </p:cNvPr>
          <p:cNvSpPr>
            <a:spLocks noGrp="1" noChangeArrowheads="1"/>
          </p:cNvSpPr>
          <p:nvPr>
            <p:ph type="dt" sz="half" idx="10"/>
          </p:nvPr>
        </p:nvSpPr>
        <p:spPr>
          <a:ln/>
        </p:spPr>
        <p:txBody>
          <a:bodyPr/>
          <a:lstStyle>
            <a:lvl1pPr>
              <a:defRPr/>
            </a:lvl1pPr>
          </a:lstStyle>
          <a:p>
            <a:pPr>
              <a:defRPr/>
            </a:pPr>
            <a:fld id="{F34E31C0-6E1C-4340-AD68-95341D2D3DF2}" type="datetime1">
              <a:rPr lang="en-US"/>
              <a:pPr>
                <a:defRPr/>
              </a:pPr>
              <a:t>4/14/2020</a:t>
            </a:fld>
            <a:endParaRPr lang="en-US" dirty="0"/>
          </a:p>
        </p:txBody>
      </p:sp>
      <p:sp>
        <p:nvSpPr>
          <p:cNvPr id="5" name="Rectangle 5">
            <a:extLst>
              <a:ext uri="{FF2B5EF4-FFF2-40B4-BE49-F238E27FC236}">
                <a16:creationId xmlns="" xmlns:a16="http://schemas.microsoft.com/office/drawing/2014/main" id="{1CC5ACDF-F755-46DA-BBA5-B506C75375B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 xmlns:a16="http://schemas.microsoft.com/office/drawing/2014/main" id="{4DADF1AC-ACE9-4A1D-8415-6CF2A71EA992}"/>
              </a:ext>
            </a:extLst>
          </p:cNvPr>
          <p:cNvSpPr>
            <a:spLocks noGrp="1" noChangeArrowheads="1"/>
          </p:cNvSpPr>
          <p:nvPr>
            <p:ph type="sldNum" sz="quarter" idx="12"/>
          </p:nvPr>
        </p:nvSpPr>
        <p:spPr>
          <a:ln/>
        </p:spPr>
        <p:txBody>
          <a:bodyPr/>
          <a:lstStyle>
            <a:lvl1pPr>
              <a:defRPr/>
            </a:lvl1pPr>
          </a:lstStyle>
          <a:p>
            <a:pPr>
              <a:defRPr/>
            </a:pPr>
            <a:fld id="{C1AAD46C-F16C-44A7-89CC-0E921ADDDC6C}" type="slidenum">
              <a:rPr lang="en-US" altLang="en-US"/>
              <a:pPr>
                <a:defRPr/>
              </a:pPr>
              <a:t>‹#›</a:t>
            </a:fld>
            <a:endParaRPr lang="en-US" altLang="en-US"/>
          </a:p>
        </p:txBody>
      </p:sp>
    </p:spTree>
    <p:extLst>
      <p:ext uri="{BB962C8B-B14F-4D97-AF65-F5344CB8AC3E}">
        <p14:creationId xmlns:p14="http://schemas.microsoft.com/office/powerpoint/2010/main" val="1557931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260350"/>
            <a:ext cx="8642350" cy="86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250825" y="1706563"/>
            <a:ext cx="8642350" cy="496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53956" name="Rectangle 4">
            <a:extLst>
              <a:ext uri="{FF2B5EF4-FFF2-40B4-BE49-F238E27FC236}">
                <a16:creationId xmlns="" xmlns:a16="http://schemas.microsoft.com/office/drawing/2014/main" id="{5A188957-D135-41B3-9A4F-87B262A581C5}"/>
              </a:ext>
            </a:extLst>
          </p:cNvPr>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Times New Roman" pitchFamily="18" charset="0"/>
              </a:defRPr>
            </a:lvl1pPr>
          </a:lstStyle>
          <a:p>
            <a:pPr>
              <a:defRPr/>
            </a:pPr>
            <a:fld id="{68BDB119-3229-4C78-8EC4-27C30B6F5F88}" type="datetime1">
              <a:rPr lang="en-US"/>
              <a:pPr>
                <a:defRPr/>
              </a:pPr>
              <a:t>4/14/2020</a:t>
            </a:fld>
            <a:endParaRPr lang="en-US" dirty="0"/>
          </a:p>
        </p:txBody>
      </p:sp>
      <p:sp>
        <p:nvSpPr>
          <p:cNvPr id="253957" name="Rectangle 5">
            <a:extLst>
              <a:ext uri="{FF2B5EF4-FFF2-40B4-BE49-F238E27FC236}">
                <a16:creationId xmlns="" xmlns:a16="http://schemas.microsoft.com/office/drawing/2014/main" id="{1CC5ACDF-F755-46DA-BBA5-B506C75375BE}"/>
              </a:ext>
            </a:extLst>
          </p:cNvPr>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Times New Roman" pitchFamily="18" charset="0"/>
              </a:defRPr>
            </a:lvl1pPr>
          </a:lstStyle>
          <a:p>
            <a:pPr>
              <a:defRPr/>
            </a:pPr>
            <a:endParaRPr lang="en-US"/>
          </a:p>
        </p:txBody>
      </p:sp>
      <p:sp>
        <p:nvSpPr>
          <p:cNvPr id="253958" name="Rectangle 6">
            <a:extLst>
              <a:ext uri="{FF2B5EF4-FFF2-40B4-BE49-F238E27FC236}">
                <a16:creationId xmlns="" xmlns:a16="http://schemas.microsoft.com/office/drawing/2014/main" id="{4DADF1AC-ACE9-4A1D-8415-6CF2A71EA992}"/>
              </a:ext>
            </a:extLst>
          </p:cNvPr>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smtClean="0">
                <a:latin typeface="Times New Roman" panose="02020603050405020304" pitchFamily="18" charset="0"/>
              </a:defRPr>
            </a:lvl1pPr>
          </a:lstStyle>
          <a:p>
            <a:pPr>
              <a:defRPr/>
            </a:pPr>
            <a:fld id="{EBF8E66F-46C6-4732-8030-6B62CB4894B7}"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rtl="0" eaLnBrk="0" fontAlgn="base" hangingPunct="0">
        <a:spcBef>
          <a:spcPct val="0"/>
        </a:spcBef>
        <a:spcAft>
          <a:spcPct val="0"/>
        </a:spcAft>
        <a:defRPr sz="4000">
          <a:solidFill>
            <a:schemeClr val="bg1"/>
          </a:solidFill>
          <a:latin typeface="+mj-lt"/>
          <a:ea typeface="+mj-ea"/>
          <a:cs typeface="+mj-cs"/>
        </a:defRPr>
      </a:lvl1pPr>
      <a:lvl2pPr algn="l" rtl="0" eaLnBrk="0" fontAlgn="base" hangingPunct="0">
        <a:spcBef>
          <a:spcPct val="0"/>
        </a:spcBef>
        <a:spcAft>
          <a:spcPct val="0"/>
        </a:spcAft>
        <a:defRPr sz="4000">
          <a:solidFill>
            <a:schemeClr val="bg1"/>
          </a:solidFill>
          <a:latin typeface="Arial" charset="0"/>
        </a:defRPr>
      </a:lvl2pPr>
      <a:lvl3pPr algn="l" rtl="0" eaLnBrk="0" fontAlgn="base" hangingPunct="0">
        <a:spcBef>
          <a:spcPct val="0"/>
        </a:spcBef>
        <a:spcAft>
          <a:spcPct val="0"/>
        </a:spcAft>
        <a:defRPr sz="4000">
          <a:solidFill>
            <a:schemeClr val="bg1"/>
          </a:solidFill>
          <a:latin typeface="Arial" charset="0"/>
        </a:defRPr>
      </a:lvl3pPr>
      <a:lvl4pPr algn="l" rtl="0" eaLnBrk="0" fontAlgn="base" hangingPunct="0">
        <a:spcBef>
          <a:spcPct val="0"/>
        </a:spcBef>
        <a:spcAft>
          <a:spcPct val="0"/>
        </a:spcAft>
        <a:defRPr sz="4000">
          <a:solidFill>
            <a:schemeClr val="bg1"/>
          </a:solidFill>
          <a:latin typeface="Arial" charset="0"/>
        </a:defRPr>
      </a:lvl4pPr>
      <a:lvl5pPr algn="l" rtl="0" eaLnBrk="0" fontAlgn="base" hangingPunct="0">
        <a:spcBef>
          <a:spcPct val="0"/>
        </a:spcBef>
        <a:spcAft>
          <a:spcPct val="0"/>
        </a:spcAft>
        <a:defRPr sz="4000">
          <a:solidFill>
            <a:schemeClr val="bg1"/>
          </a:solidFill>
          <a:latin typeface="Arial" charset="0"/>
        </a:defRPr>
      </a:lvl5pPr>
      <a:lvl6pPr marL="457200" algn="l" rtl="0" fontAlgn="base">
        <a:spcBef>
          <a:spcPct val="0"/>
        </a:spcBef>
        <a:spcAft>
          <a:spcPct val="0"/>
        </a:spcAft>
        <a:defRPr sz="4000">
          <a:solidFill>
            <a:schemeClr val="bg1"/>
          </a:solidFill>
          <a:latin typeface="Arial" charset="0"/>
        </a:defRPr>
      </a:lvl6pPr>
      <a:lvl7pPr marL="914400" algn="l" rtl="0" fontAlgn="base">
        <a:spcBef>
          <a:spcPct val="0"/>
        </a:spcBef>
        <a:spcAft>
          <a:spcPct val="0"/>
        </a:spcAft>
        <a:defRPr sz="4000">
          <a:solidFill>
            <a:schemeClr val="bg1"/>
          </a:solidFill>
          <a:latin typeface="Arial" charset="0"/>
        </a:defRPr>
      </a:lvl7pPr>
      <a:lvl8pPr marL="1371600" algn="l" rtl="0" fontAlgn="base">
        <a:spcBef>
          <a:spcPct val="0"/>
        </a:spcBef>
        <a:spcAft>
          <a:spcPct val="0"/>
        </a:spcAft>
        <a:defRPr sz="4000">
          <a:solidFill>
            <a:schemeClr val="bg1"/>
          </a:solidFill>
          <a:latin typeface="Arial" charset="0"/>
        </a:defRPr>
      </a:lvl8pPr>
      <a:lvl9pPr marL="1828800" algn="l" rtl="0" fontAlgn="base">
        <a:spcBef>
          <a:spcPct val="0"/>
        </a:spcBef>
        <a:spcAft>
          <a:spcPct val="0"/>
        </a:spcAft>
        <a:defRPr sz="4000">
          <a:solidFill>
            <a:schemeClr val="bg1"/>
          </a:solidFill>
          <a:latin typeface="Arial" charset="0"/>
        </a:defRPr>
      </a:lvl9pPr>
    </p:titleStyle>
    <p:bodyStyle>
      <a:lvl1pPr marL="342900" indent="-342900" algn="l" rtl="0" eaLnBrk="0" fontAlgn="base" hangingPunct="0">
        <a:spcBef>
          <a:spcPct val="20000"/>
        </a:spcBef>
        <a:spcAft>
          <a:spcPct val="0"/>
        </a:spcAft>
        <a:buClr>
          <a:srgbClr val="FF1515"/>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lr>
          <a:srgbClr val="FF1515"/>
        </a:buClr>
        <a:buChar char="•"/>
        <a:defRPr sz="2800">
          <a:solidFill>
            <a:schemeClr val="tx1"/>
          </a:solidFill>
          <a:latin typeface="+mn-lt"/>
        </a:defRPr>
      </a:lvl2pPr>
      <a:lvl3pPr marL="1143000" indent="-228600" algn="l" rtl="0" eaLnBrk="0" fontAlgn="base" hangingPunct="0">
        <a:spcBef>
          <a:spcPct val="20000"/>
        </a:spcBef>
        <a:spcAft>
          <a:spcPct val="0"/>
        </a:spcAft>
        <a:buClr>
          <a:srgbClr val="FF1515"/>
        </a:buClr>
        <a:buChar char="•"/>
        <a:defRPr sz="2400">
          <a:solidFill>
            <a:schemeClr val="tx1"/>
          </a:solidFill>
          <a:latin typeface="+mn-lt"/>
        </a:defRPr>
      </a:lvl3pPr>
      <a:lvl4pPr marL="1600200" indent="-228600" algn="l" rtl="0" eaLnBrk="0" fontAlgn="base" hangingPunct="0">
        <a:spcBef>
          <a:spcPct val="20000"/>
        </a:spcBef>
        <a:spcAft>
          <a:spcPct val="0"/>
        </a:spcAft>
        <a:buClr>
          <a:srgbClr val="FF1515"/>
        </a:buClr>
        <a:buChar char="•"/>
        <a:defRPr sz="2000">
          <a:solidFill>
            <a:schemeClr val="tx1"/>
          </a:solidFill>
          <a:latin typeface="+mn-lt"/>
        </a:defRPr>
      </a:lvl4pPr>
      <a:lvl5pPr marL="2057400" indent="-228600" algn="l" rtl="0" eaLnBrk="0" fontAlgn="base" hangingPunct="0">
        <a:spcBef>
          <a:spcPct val="20000"/>
        </a:spcBef>
        <a:spcAft>
          <a:spcPct val="0"/>
        </a:spcAft>
        <a:buClr>
          <a:srgbClr val="FF1515"/>
        </a:buClr>
        <a:buChar char="•"/>
        <a:defRPr sz="2000">
          <a:solidFill>
            <a:schemeClr val="tx1"/>
          </a:solidFill>
          <a:latin typeface="+mn-lt"/>
        </a:defRPr>
      </a:lvl5pPr>
      <a:lvl6pPr marL="2514600" indent="-228600" algn="l" rtl="0" fontAlgn="base">
        <a:spcBef>
          <a:spcPct val="20000"/>
        </a:spcBef>
        <a:spcAft>
          <a:spcPct val="0"/>
        </a:spcAft>
        <a:buClr>
          <a:srgbClr val="FF1515"/>
        </a:buClr>
        <a:buChar char="•"/>
        <a:defRPr sz="2000">
          <a:solidFill>
            <a:schemeClr val="tx1"/>
          </a:solidFill>
          <a:latin typeface="+mn-lt"/>
        </a:defRPr>
      </a:lvl6pPr>
      <a:lvl7pPr marL="2971800" indent="-228600" algn="l" rtl="0" fontAlgn="base">
        <a:spcBef>
          <a:spcPct val="20000"/>
        </a:spcBef>
        <a:spcAft>
          <a:spcPct val="0"/>
        </a:spcAft>
        <a:buClr>
          <a:srgbClr val="FF1515"/>
        </a:buClr>
        <a:buChar char="•"/>
        <a:defRPr sz="2000">
          <a:solidFill>
            <a:schemeClr val="tx1"/>
          </a:solidFill>
          <a:latin typeface="+mn-lt"/>
        </a:defRPr>
      </a:lvl7pPr>
      <a:lvl8pPr marL="3429000" indent="-228600" algn="l" rtl="0" fontAlgn="base">
        <a:spcBef>
          <a:spcPct val="20000"/>
        </a:spcBef>
        <a:spcAft>
          <a:spcPct val="0"/>
        </a:spcAft>
        <a:buClr>
          <a:srgbClr val="FF1515"/>
        </a:buClr>
        <a:buChar char="•"/>
        <a:defRPr sz="2000">
          <a:solidFill>
            <a:schemeClr val="tx1"/>
          </a:solidFill>
          <a:latin typeface="+mn-lt"/>
        </a:defRPr>
      </a:lvl8pPr>
      <a:lvl9pPr marL="3886200" indent="-228600" algn="l" rtl="0" fontAlgn="base">
        <a:spcBef>
          <a:spcPct val="20000"/>
        </a:spcBef>
        <a:spcAft>
          <a:spcPct val="0"/>
        </a:spcAft>
        <a:buClr>
          <a:srgbClr val="FF1515"/>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6"/>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1515"/>
              </a:buClr>
              <a:buChar char="•"/>
              <a:defRPr sz="3200">
                <a:solidFill>
                  <a:schemeClr val="tx1"/>
                </a:solidFill>
                <a:latin typeface="Verdana" panose="020B0604030504040204" pitchFamily="34" charset="0"/>
              </a:defRPr>
            </a:lvl1pPr>
            <a:lvl2pPr marL="742950" indent="-285750">
              <a:spcBef>
                <a:spcPct val="20000"/>
              </a:spcBef>
              <a:buClr>
                <a:srgbClr val="FF1515"/>
              </a:buClr>
              <a:buChar char="•"/>
              <a:defRPr sz="2800">
                <a:solidFill>
                  <a:schemeClr val="tx1"/>
                </a:solidFill>
                <a:latin typeface="Verdana" panose="020B0604030504040204" pitchFamily="34" charset="0"/>
              </a:defRPr>
            </a:lvl2pPr>
            <a:lvl3pPr marL="1143000" indent="-228600">
              <a:spcBef>
                <a:spcPct val="20000"/>
              </a:spcBef>
              <a:buClr>
                <a:srgbClr val="FF1515"/>
              </a:buClr>
              <a:buChar char="•"/>
              <a:defRPr sz="2400">
                <a:solidFill>
                  <a:schemeClr val="tx1"/>
                </a:solidFill>
                <a:latin typeface="Verdana" panose="020B0604030504040204" pitchFamily="34" charset="0"/>
              </a:defRPr>
            </a:lvl3pPr>
            <a:lvl4pPr marL="1600200" indent="-228600">
              <a:spcBef>
                <a:spcPct val="20000"/>
              </a:spcBef>
              <a:buClr>
                <a:srgbClr val="FF1515"/>
              </a:buClr>
              <a:buChar char="•"/>
              <a:defRPr sz="2000">
                <a:solidFill>
                  <a:schemeClr val="tx1"/>
                </a:solidFill>
                <a:latin typeface="Verdana" panose="020B0604030504040204" pitchFamily="34" charset="0"/>
              </a:defRPr>
            </a:lvl4pPr>
            <a:lvl5pPr marL="2057400" indent="-228600">
              <a:spcBef>
                <a:spcPct val="20000"/>
              </a:spcBef>
              <a:buClr>
                <a:srgbClr val="FF1515"/>
              </a:buClr>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rgbClr val="FF1515"/>
              </a:buClr>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rgbClr val="FF1515"/>
              </a:buClr>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rgbClr val="FF1515"/>
              </a:buClr>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rgbClr val="FF1515"/>
              </a:buClr>
              <a:buChar char="•"/>
              <a:defRPr sz="2000">
                <a:solidFill>
                  <a:schemeClr val="tx1"/>
                </a:solidFill>
                <a:latin typeface="Verdana" panose="020B0604030504040204" pitchFamily="34" charset="0"/>
              </a:defRPr>
            </a:lvl9pPr>
          </a:lstStyle>
          <a:p>
            <a:pPr>
              <a:spcBef>
                <a:spcPct val="0"/>
              </a:spcBef>
              <a:buClrTx/>
              <a:buFontTx/>
              <a:buNone/>
            </a:pPr>
            <a:fld id="{71FD66CC-84D1-4F42-BF3C-8EFAA4BFA274}" type="slidenum">
              <a:rPr lang="en-US" altLang="en-US" sz="1400">
                <a:latin typeface="Times New Roman" panose="02020603050405020304" pitchFamily="18" charset="0"/>
              </a:rPr>
              <a:pPr>
                <a:spcBef>
                  <a:spcPct val="0"/>
                </a:spcBef>
                <a:buClrTx/>
                <a:buFontTx/>
                <a:buNone/>
              </a:pPr>
              <a:t>1</a:t>
            </a:fld>
            <a:endParaRPr lang="en-US" altLang="en-US" sz="1400">
              <a:latin typeface="Times New Roman" panose="02020603050405020304" pitchFamily="18" charset="0"/>
            </a:endParaRPr>
          </a:p>
        </p:txBody>
      </p:sp>
      <p:sp>
        <p:nvSpPr>
          <p:cNvPr id="3075" name="Rectangle 2"/>
          <p:cNvSpPr>
            <a:spLocks noGrp="1" noChangeArrowheads="1"/>
          </p:cNvSpPr>
          <p:nvPr>
            <p:ph type="title" idx="4294967295"/>
          </p:nvPr>
        </p:nvSpPr>
        <p:spPr>
          <a:xfrm>
            <a:off x="309563" y="546100"/>
            <a:ext cx="8610600" cy="609600"/>
          </a:xfrm>
        </p:spPr>
        <p:txBody>
          <a:bodyPr lIns="0" tIns="0" rIns="0" bIns="0" anchor="ctr">
            <a:spAutoFit/>
          </a:bodyPr>
          <a:lstStyle/>
          <a:p>
            <a:pPr algn="ctr" defTabSz="457200" eaLnBrk="1" hangingPunct="1">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altLang="en-US" b="1" smtClean="0"/>
              <a:t>Technician Licensing Class</a:t>
            </a:r>
          </a:p>
        </p:txBody>
      </p:sp>
      <p:sp>
        <p:nvSpPr>
          <p:cNvPr id="3076" name="Text Box 6"/>
          <p:cNvSpPr txBox="1">
            <a:spLocks noChangeArrowheads="1"/>
          </p:cNvSpPr>
          <p:nvPr/>
        </p:nvSpPr>
        <p:spPr bwMode="auto">
          <a:xfrm>
            <a:off x="2438400" y="1676400"/>
            <a:ext cx="43386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spcBef>
                <a:spcPct val="20000"/>
              </a:spcBef>
              <a:buClr>
                <a:srgbClr val="FF1515"/>
              </a:buClr>
              <a:buChar char="•"/>
              <a:defRPr sz="3200">
                <a:solidFill>
                  <a:schemeClr val="tx1"/>
                </a:solidFill>
                <a:latin typeface="Verdana" panose="020B0604030504040204" pitchFamily="34" charset="0"/>
              </a:defRPr>
            </a:lvl1pPr>
            <a:lvl2pPr marL="742950" indent="-285750">
              <a:spcBef>
                <a:spcPct val="20000"/>
              </a:spcBef>
              <a:buClr>
                <a:srgbClr val="FF1515"/>
              </a:buClr>
              <a:buChar char="•"/>
              <a:defRPr sz="2800">
                <a:solidFill>
                  <a:schemeClr val="tx1"/>
                </a:solidFill>
                <a:latin typeface="Verdana" panose="020B0604030504040204" pitchFamily="34" charset="0"/>
              </a:defRPr>
            </a:lvl2pPr>
            <a:lvl3pPr marL="1143000" indent="-228600">
              <a:spcBef>
                <a:spcPct val="20000"/>
              </a:spcBef>
              <a:buClr>
                <a:srgbClr val="FF1515"/>
              </a:buClr>
              <a:buChar char="•"/>
              <a:defRPr sz="2400">
                <a:solidFill>
                  <a:schemeClr val="tx1"/>
                </a:solidFill>
                <a:latin typeface="Verdana" panose="020B0604030504040204" pitchFamily="34" charset="0"/>
              </a:defRPr>
            </a:lvl3pPr>
            <a:lvl4pPr marL="1600200" indent="-228600">
              <a:spcBef>
                <a:spcPct val="20000"/>
              </a:spcBef>
              <a:buClr>
                <a:srgbClr val="FF1515"/>
              </a:buClr>
              <a:buChar char="•"/>
              <a:defRPr sz="2000">
                <a:solidFill>
                  <a:schemeClr val="tx1"/>
                </a:solidFill>
                <a:latin typeface="Verdana" panose="020B0604030504040204" pitchFamily="34" charset="0"/>
              </a:defRPr>
            </a:lvl4pPr>
            <a:lvl5pPr marL="2057400" indent="-228600">
              <a:spcBef>
                <a:spcPct val="20000"/>
              </a:spcBef>
              <a:buClr>
                <a:srgbClr val="FF1515"/>
              </a:buClr>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rgbClr val="FF1515"/>
              </a:buClr>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rgbClr val="FF1515"/>
              </a:buClr>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rgbClr val="FF1515"/>
              </a:buClr>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rgbClr val="FF1515"/>
              </a:buClr>
              <a:buChar char="•"/>
              <a:defRPr sz="2000">
                <a:solidFill>
                  <a:schemeClr val="tx1"/>
                </a:solidFill>
                <a:latin typeface="Verdana" panose="020B0604030504040204" pitchFamily="34" charset="0"/>
              </a:defRPr>
            </a:lvl9pPr>
          </a:lstStyle>
          <a:p>
            <a:pPr algn="ctr" eaLnBrk="1" hangingPunct="1">
              <a:spcBef>
                <a:spcPct val="50000"/>
              </a:spcBef>
              <a:buClrTx/>
              <a:buFontTx/>
              <a:buNone/>
            </a:pPr>
            <a:r>
              <a:rPr lang="en-GB" altLang="en-US" sz="3600" b="1">
                <a:solidFill>
                  <a:srgbClr val="FF3300"/>
                </a:solidFill>
                <a:latin typeface="Rockwell" pitchFamily="18" charset="0"/>
              </a:rPr>
              <a:t>Mind the Rules </a:t>
            </a:r>
            <a:endParaRPr lang="en-US" altLang="en-US" sz="3600" b="1">
              <a:solidFill>
                <a:srgbClr val="FF3300"/>
              </a:solidFill>
              <a:latin typeface="Rockwell" pitchFamily="18" charset="0"/>
            </a:endParaRPr>
          </a:p>
        </p:txBody>
      </p:sp>
      <p:sp>
        <p:nvSpPr>
          <p:cNvPr id="3078" name="Text Box 2"/>
          <p:cNvSpPr txBox="1">
            <a:spLocks noChangeArrowheads="1"/>
          </p:cNvSpPr>
          <p:nvPr/>
        </p:nvSpPr>
        <p:spPr bwMode="auto">
          <a:xfrm>
            <a:off x="2971800" y="2743200"/>
            <a:ext cx="2957513" cy="1723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lr>
                <a:srgbClr val="FF1515"/>
              </a:buClr>
              <a:buChar char="•"/>
              <a:defRPr sz="3200">
                <a:solidFill>
                  <a:schemeClr val="tx1"/>
                </a:solidFill>
                <a:latin typeface="Verdana" panose="020B0604030504040204" pitchFamily="34" charset="0"/>
              </a:defRPr>
            </a:lvl1pPr>
            <a:lvl2pPr marL="742950" indent="-285750">
              <a:spcBef>
                <a:spcPct val="20000"/>
              </a:spcBef>
              <a:buClr>
                <a:srgbClr val="FF1515"/>
              </a:buClr>
              <a:buChar char="•"/>
              <a:defRPr sz="2800">
                <a:solidFill>
                  <a:schemeClr val="tx1"/>
                </a:solidFill>
                <a:latin typeface="Verdana" panose="020B0604030504040204" pitchFamily="34" charset="0"/>
              </a:defRPr>
            </a:lvl2pPr>
            <a:lvl3pPr marL="1143000" indent="-228600">
              <a:spcBef>
                <a:spcPct val="20000"/>
              </a:spcBef>
              <a:buClr>
                <a:srgbClr val="FF1515"/>
              </a:buClr>
              <a:buChar char="•"/>
              <a:defRPr sz="2400">
                <a:solidFill>
                  <a:schemeClr val="tx1"/>
                </a:solidFill>
                <a:latin typeface="Verdana" panose="020B0604030504040204" pitchFamily="34" charset="0"/>
              </a:defRPr>
            </a:lvl3pPr>
            <a:lvl4pPr marL="1600200" indent="-228600">
              <a:spcBef>
                <a:spcPct val="20000"/>
              </a:spcBef>
              <a:buClr>
                <a:srgbClr val="FF1515"/>
              </a:buClr>
              <a:buChar char="•"/>
              <a:defRPr sz="2000">
                <a:solidFill>
                  <a:schemeClr val="tx1"/>
                </a:solidFill>
                <a:latin typeface="Verdana" panose="020B0604030504040204" pitchFamily="34" charset="0"/>
              </a:defRPr>
            </a:lvl4pPr>
            <a:lvl5pPr marL="2057400" indent="-228600">
              <a:spcBef>
                <a:spcPct val="20000"/>
              </a:spcBef>
              <a:buClr>
                <a:srgbClr val="FF1515"/>
              </a:buClr>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rgbClr val="FF1515"/>
              </a:buClr>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rgbClr val="FF1515"/>
              </a:buClr>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rgbClr val="FF1515"/>
              </a:buClr>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rgbClr val="FF1515"/>
              </a:buClr>
              <a:buChar char="•"/>
              <a:defRPr sz="2000">
                <a:solidFill>
                  <a:schemeClr val="tx1"/>
                </a:solidFill>
                <a:latin typeface="Verdana" panose="020B0604030504040204" pitchFamily="34" charset="0"/>
              </a:defRPr>
            </a:lvl9pPr>
          </a:lstStyle>
          <a:p>
            <a:pPr algn="ctr" eaLnBrk="1" hangingPunct="1">
              <a:spcBef>
                <a:spcPct val="50000"/>
              </a:spcBef>
              <a:buClr>
                <a:srgbClr val="000000"/>
              </a:buClr>
              <a:buSzPct val="87000"/>
              <a:buFont typeface="StarSymbol" charset="0"/>
              <a:buNone/>
            </a:pPr>
            <a:r>
              <a:rPr lang="en-US" altLang="en-US" sz="2800" dirty="0">
                <a:solidFill>
                  <a:srgbClr val="333333"/>
                </a:solidFill>
                <a:latin typeface="Arial" panose="020B0604020202020204" pitchFamily="34" charset="0"/>
                <a:cs typeface="Tahoma" panose="020B0604030504040204" pitchFamily="34" charset="0"/>
              </a:rPr>
              <a:t>Valid July 1, </a:t>
            </a:r>
            <a:r>
              <a:rPr lang="en-US" altLang="en-US" sz="2800" dirty="0" smtClean="0">
                <a:solidFill>
                  <a:srgbClr val="333333"/>
                </a:solidFill>
                <a:latin typeface="Arial" panose="020B0604020202020204" pitchFamily="34" charset="0"/>
                <a:cs typeface="Tahoma" panose="020B0604030504040204" pitchFamily="34" charset="0"/>
              </a:rPr>
              <a:t>2018</a:t>
            </a:r>
            <a:endParaRPr lang="en-US" altLang="en-US" sz="2800" dirty="0">
              <a:solidFill>
                <a:srgbClr val="333333"/>
              </a:solidFill>
              <a:latin typeface="Arial" panose="020B0604020202020204" pitchFamily="34" charset="0"/>
              <a:cs typeface="Tahoma" panose="020B0604030504040204" pitchFamily="34" charset="0"/>
            </a:endParaRPr>
          </a:p>
          <a:p>
            <a:pPr algn="ctr" eaLnBrk="1" hangingPunct="1">
              <a:spcBef>
                <a:spcPct val="50000"/>
              </a:spcBef>
              <a:buClr>
                <a:srgbClr val="000000"/>
              </a:buClr>
              <a:buSzPct val="87000"/>
              <a:buFont typeface="StarSymbol" charset="0"/>
              <a:buNone/>
            </a:pPr>
            <a:r>
              <a:rPr lang="en-US" altLang="en-US" sz="2800" dirty="0">
                <a:solidFill>
                  <a:srgbClr val="333333"/>
                </a:solidFill>
                <a:latin typeface="Arial" panose="020B0604020202020204" pitchFamily="34" charset="0"/>
                <a:cs typeface="Tahoma" panose="020B0604030504040204" pitchFamily="34" charset="0"/>
              </a:rPr>
              <a:t>Through</a:t>
            </a:r>
          </a:p>
          <a:p>
            <a:pPr algn="ctr" eaLnBrk="1" hangingPunct="1">
              <a:spcBef>
                <a:spcPct val="50000"/>
              </a:spcBef>
              <a:buClr>
                <a:srgbClr val="000000"/>
              </a:buClr>
              <a:buSzPct val="87000"/>
              <a:buFont typeface="StarSymbol" charset="0"/>
              <a:buNone/>
            </a:pPr>
            <a:r>
              <a:rPr lang="en-US" altLang="en-US" sz="2800" dirty="0">
                <a:solidFill>
                  <a:srgbClr val="333333"/>
                </a:solidFill>
                <a:latin typeface="Arial" panose="020B0604020202020204" pitchFamily="34" charset="0"/>
                <a:cs typeface="Tahoma" panose="020B0604030504040204" pitchFamily="34" charset="0"/>
              </a:rPr>
              <a:t>June 30, </a:t>
            </a:r>
            <a:r>
              <a:rPr lang="en-US" altLang="en-US" sz="2800" dirty="0" smtClean="0">
                <a:solidFill>
                  <a:srgbClr val="333333"/>
                </a:solidFill>
                <a:latin typeface="Arial" panose="020B0604020202020204" pitchFamily="34" charset="0"/>
                <a:cs typeface="Tahoma" panose="020B0604030504040204" pitchFamily="34" charset="0"/>
              </a:rPr>
              <a:t>2022</a:t>
            </a:r>
            <a:endParaRPr lang="en-US" altLang="en-US" sz="2800" dirty="0">
              <a:solidFill>
                <a:srgbClr val="333333"/>
              </a:solidFill>
              <a:latin typeface="Arial" panose="020B0604020202020204" pitchFamily="34" charset="0"/>
              <a:cs typeface="Tahoma" panose="020B0604030504040204" pitchFamily="34" charset="0"/>
            </a:endParaRPr>
          </a:p>
        </p:txBody>
      </p:sp>
      <p:pic>
        <p:nvPicPr>
          <p:cNvPr id="3079"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842659"/>
            <a:ext cx="2193925" cy="30153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07188" y="3842658"/>
            <a:ext cx="2436812" cy="3015341"/>
          </a:xfrm>
          <a:prstGeom prst="rect">
            <a:avLst/>
          </a:prstGeom>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6"/>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1515"/>
              </a:buClr>
              <a:buChar char="•"/>
              <a:defRPr sz="3200">
                <a:solidFill>
                  <a:schemeClr val="tx1"/>
                </a:solidFill>
                <a:latin typeface="Verdana" panose="020B0604030504040204" pitchFamily="34" charset="0"/>
              </a:defRPr>
            </a:lvl1pPr>
            <a:lvl2pPr marL="742950" indent="-285750">
              <a:spcBef>
                <a:spcPct val="20000"/>
              </a:spcBef>
              <a:buClr>
                <a:srgbClr val="FF1515"/>
              </a:buClr>
              <a:buChar char="•"/>
              <a:defRPr sz="2800">
                <a:solidFill>
                  <a:schemeClr val="tx1"/>
                </a:solidFill>
                <a:latin typeface="Verdana" panose="020B0604030504040204" pitchFamily="34" charset="0"/>
              </a:defRPr>
            </a:lvl2pPr>
            <a:lvl3pPr marL="1143000" indent="-228600">
              <a:spcBef>
                <a:spcPct val="20000"/>
              </a:spcBef>
              <a:buClr>
                <a:srgbClr val="FF1515"/>
              </a:buClr>
              <a:buChar char="•"/>
              <a:defRPr sz="2400">
                <a:solidFill>
                  <a:schemeClr val="tx1"/>
                </a:solidFill>
                <a:latin typeface="Verdana" panose="020B0604030504040204" pitchFamily="34" charset="0"/>
              </a:defRPr>
            </a:lvl3pPr>
            <a:lvl4pPr marL="1600200" indent="-228600">
              <a:spcBef>
                <a:spcPct val="20000"/>
              </a:spcBef>
              <a:buClr>
                <a:srgbClr val="FF1515"/>
              </a:buClr>
              <a:buChar char="•"/>
              <a:defRPr sz="2000">
                <a:solidFill>
                  <a:schemeClr val="tx1"/>
                </a:solidFill>
                <a:latin typeface="Verdana" panose="020B0604030504040204" pitchFamily="34" charset="0"/>
              </a:defRPr>
            </a:lvl4pPr>
            <a:lvl5pPr marL="2057400" indent="-228600">
              <a:spcBef>
                <a:spcPct val="20000"/>
              </a:spcBef>
              <a:buClr>
                <a:srgbClr val="FF1515"/>
              </a:buClr>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rgbClr val="FF1515"/>
              </a:buClr>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rgbClr val="FF1515"/>
              </a:buClr>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rgbClr val="FF1515"/>
              </a:buClr>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rgbClr val="FF1515"/>
              </a:buClr>
              <a:buChar char="•"/>
              <a:defRPr sz="2000">
                <a:solidFill>
                  <a:schemeClr val="tx1"/>
                </a:solidFill>
                <a:latin typeface="Verdana" panose="020B0604030504040204" pitchFamily="34" charset="0"/>
              </a:defRPr>
            </a:lvl9pPr>
          </a:lstStyle>
          <a:p>
            <a:pPr>
              <a:spcBef>
                <a:spcPct val="0"/>
              </a:spcBef>
              <a:buClrTx/>
              <a:buFontTx/>
              <a:buNone/>
            </a:pPr>
            <a:fld id="{DB8226B1-6FBB-4AD1-B249-1354DDBB5535}" type="slidenum">
              <a:rPr lang="en-US" altLang="en-US" sz="1400">
                <a:latin typeface="Times New Roman" panose="02020603050405020304" pitchFamily="18" charset="0"/>
              </a:rPr>
              <a:pPr>
                <a:spcBef>
                  <a:spcPct val="0"/>
                </a:spcBef>
                <a:buClrTx/>
                <a:buFontTx/>
                <a:buNone/>
              </a:pPr>
              <a:t>10</a:t>
            </a:fld>
            <a:endParaRPr lang="en-US" altLang="en-US" sz="1400">
              <a:latin typeface="Times New Roman" panose="02020603050405020304" pitchFamily="18" charset="0"/>
            </a:endParaRPr>
          </a:p>
        </p:txBody>
      </p:sp>
      <p:sp>
        <p:nvSpPr>
          <p:cNvPr id="14339" name="Slide Number Placeholder 5"/>
          <p:cNvSpPr txBox="1">
            <a:spLocks noGrp="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1515"/>
              </a:buClr>
              <a:buChar char="•"/>
              <a:defRPr sz="3200">
                <a:solidFill>
                  <a:schemeClr val="tx1"/>
                </a:solidFill>
                <a:latin typeface="Verdana" panose="020B0604030504040204" pitchFamily="34" charset="0"/>
              </a:defRPr>
            </a:lvl1pPr>
            <a:lvl2pPr marL="742950" indent="-285750">
              <a:spcBef>
                <a:spcPct val="20000"/>
              </a:spcBef>
              <a:buClr>
                <a:srgbClr val="FF1515"/>
              </a:buClr>
              <a:buChar char="•"/>
              <a:defRPr sz="2800">
                <a:solidFill>
                  <a:schemeClr val="tx1"/>
                </a:solidFill>
                <a:latin typeface="Verdana" panose="020B0604030504040204" pitchFamily="34" charset="0"/>
              </a:defRPr>
            </a:lvl2pPr>
            <a:lvl3pPr marL="1143000" indent="-228600">
              <a:spcBef>
                <a:spcPct val="20000"/>
              </a:spcBef>
              <a:buClr>
                <a:srgbClr val="FF1515"/>
              </a:buClr>
              <a:buChar char="•"/>
              <a:defRPr sz="2400">
                <a:solidFill>
                  <a:schemeClr val="tx1"/>
                </a:solidFill>
                <a:latin typeface="Verdana" panose="020B0604030504040204" pitchFamily="34" charset="0"/>
              </a:defRPr>
            </a:lvl3pPr>
            <a:lvl4pPr marL="1600200" indent="-228600">
              <a:spcBef>
                <a:spcPct val="20000"/>
              </a:spcBef>
              <a:buClr>
                <a:srgbClr val="FF1515"/>
              </a:buClr>
              <a:buChar char="•"/>
              <a:defRPr sz="2000">
                <a:solidFill>
                  <a:schemeClr val="tx1"/>
                </a:solidFill>
                <a:latin typeface="Verdana" panose="020B0604030504040204" pitchFamily="34" charset="0"/>
              </a:defRPr>
            </a:lvl4pPr>
            <a:lvl5pPr marL="2057400" indent="-228600">
              <a:spcBef>
                <a:spcPct val="20000"/>
              </a:spcBef>
              <a:buClr>
                <a:srgbClr val="FF1515"/>
              </a:buClr>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rgbClr val="FF1515"/>
              </a:buClr>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rgbClr val="FF1515"/>
              </a:buClr>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rgbClr val="FF1515"/>
              </a:buClr>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rgbClr val="FF1515"/>
              </a:buClr>
              <a:buChar char="•"/>
              <a:defRPr sz="2000">
                <a:solidFill>
                  <a:schemeClr val="tx1"/>
                </a:solidFill>
                <a:latin typeface="Verdana" panose="020B0604030504040204" pitchFamily="34" charset="0"/>
              </a:defRPr>
            </a:lvl9pPr>
          </a:lstStyle>
          <a:p>
            <a:pPr algn="r" eaLnBrk="1" hangingPunct="1">
              <a:spcBef>
                <a:spcPct val="0"/>
              </a:spcBef>
              <a:buClrTx/>
              <a:buFontTx/>
              <a:buNone/>
            </a:pPr>
            <a:fld id="{F933C049-76C7-4228-BCB7-CFD50DD39482}" type="slidenum">
              <a:rPr lang="en-US" altLang="en-US" sz="1400">
                <a:latin typeface="Times New Roman" panose="02020603050405020304" pitchFamily="18" charset="0"/>
              </a:rPr>
              <a:pPr algn="r" eaLnBrk="1" hangingPunct="1">
                <a:spcBef>
                  <a:spcPct val="0"/>
                </a:spcBef>
                <a:buClrTx/>
                <a:buFontTx/>
                <a:buNone/>
              </a:pPr>
              <a:t>10</a:t>
            </a:fld>
            <a:endParaRPr lang="en-US" altLang="en-US" sz="1400">
              <a:latin typeface="Times New Roman" panose="02020603050405020304" pitchFamily="18" charset="0"/>
            </a:endParaRPr>
          </a:p>
        </p:txBody>
      </p:sp>
      <p:sp>
        <p:nvSpPr>
          <p:cNvPr id="14340" name="Rectangle 2"/>
          <p:cNvSpPr>
            <a:spLocks noGrp="1" noChangeArrowheads="1"/>
          </p:cNvSpPr>
          <p:nvPr>
            <p:ph type="title" idx="4294967295"/>
          </p:nvPr>
        </p:nvSpPr>
        <p:spPr>
          <a:xfrm>
            <a:off x="0" y="395288"/>
            <a:ext cx="9144000" cy="614362"/>
          </a:xfrm>
        </p:spPr>
        <p:txBody>
          <a:bodyPr/>
          <a:lstStyle/>
          <a:p>
            <a:pPr algn="ctr" eaLnBrk="1" hangingPunct="1"/>
            <a:r>
              <a:rPr lang="en-US" altLang="en-US" sz="3200" b="1" smtClean="0">
                <a:latin typeface="Times New Roman" panose="02020603050405020304" pitchFamily="18" charset="0"/>
              </a:rPr>
              <a:t>Mind the Rules</a:t>
            </a:r>
          </a:p>
        </p:txBody>
      </p:sp>
      <p:sp>
        <p:nvSpPr>
          <p:cNvPr id="643075" name="Rectangle 3"/>
          <p:cNvSpPr>
            <a:spLocks noGrp="1" noChangeArrowheads="1"/>
          </p:cNvSpPr>
          <p:nvPr>
            <p:ph type="body" idx="4294967295"/>
          </p:nvPr>
        </p:nvSpPr>
        <p:spPr>
          <a:xfrm>
            <a:off x="0" y="1981200"/>
            <a:ext cx="9144000" cy="4876800"/>
          </a:xfrm>
        </p:spPr>
        <p:txBody>
          <a:bodyPr/>
          <a:lstStyle/>
          <a:p>
            <a:pPr marL="465138" lvl="1" indent="-233363" eaLnBrk="1" hangingPunct="1">
              <a:lnSpc>
                <a:spcPct val="90000"/>
              </a:lnSpc>
            </a:pPr>
            <a:endParaRPr lang="en-US" altLang="en-US" dirty="0" smtClean="0">
              <a:latin typeface="Times New Roman" panose="02020603050405020304" pitchFamily="18" charset="0"/>
            </a:endParaRPr>
          </a:p>
          <a:p>
            <a:pPr marL="465138" lvl="1" indent="-233363" eaLnBrk="1" hangingPunct="1">
              <a:lnSpc>
                <a:spcPct val="90000"/>
              </a:lnSpc>
            </a:pPr>
            <a:endParaRPr lang="en-US" altLang="en-US" dirty="0" smtClean="0">
              <a:latin typeface="Times New Roman" panose="02020603050405020304" pitchFamily="18" charset="0"/>
            </a:endParaRPr>
          </a:p>
          <a:p>
            <a:pPr marL="465138" lvl="1" indent="-233363" eaLnBrk="1" hangingPunct="1">
              <a:lnSpc>
                <a:spcPct val="90000"/>
              </a:lnSpc>
            </a:pPr>
            <a:endParaRPr lang="en-US" altLang="en-US" dirty="0">
              <a:latin typeface="Times New Roman" panose="02020603050405020304" pitchFamily="18" charset="0"/>
            </a:endParaRPr>
          </a:p>
          <a:p>
            <a:pPr marL="465138" lvl="1" indent="-233363" eaLnBrk="1" hangingPunct="1">
              <a:lnSpc>
                <a:spcPct val="90000"/>
              </a:lnSpc>
            </a:pPr>
            <a:r>
              <a:rPr lang="en-US" altLang="en-US" dirty="0" smtClean="0">
                <a:latin typeface="Times New Roman" panose="02020603050405020304" pitchFamily="18" charset="0"/>
              </a:rPr>
              <a:t>The </a:t>
            </a:r>
            <a:r>
              <a:rPr lang="en-US" altLang="en-US" dirty="0">
                <a:latin typeface="Times New Roman" panose="02020603050405020304" pitchFamily="18" charset="0"/>
              </a:rPr>
              <a:t>station licensee must make the station and its records available for FCC inspection at any time upon request by an FCC representative. </a:t>
            </a:r>
            <a:r>
              <a:rPr lang="en-US" altLang="en-US" sz="1000" dirty="0">
                <a:latin typeface="Times New Roman" panose="02020603050405020304" pitchFamily="18" charset="0"/>
              </a:rPr>
              <a:t>T1F01</a:t>
            </a:r>
          </a:p>
          <a:p>
            <a:pPr marL="465138" lvl="1" indent="-233363" eaLnBrk="1" hangingPunct="1">
              <a:lnSpc>
                <a:spcPct val="90000"/>
              </a:lnSpc>
            </a:pPr>
            <a:endParaRPr lang="en-US" altLang="en-US" dirty="0">
              <a:latin typeface="Times New Roman" panose="02020603050405020304" pitchFamily="18" charset="0"/>
            </a:endParaRPr>
          </a:p>
          <a:p>
            <a:pPr marL="465138" lvl="1" indent="-233363" eaLnBrk="1" hangingPunct="1">
              <a:lnSpc>
                <a:spcPct val="90000"/>
              </a:lnSpc>
            </a:pPr>
            <a:r>
              <a:rPr lang="en-US" altLang="en-US" dirty="0" smtClean="0">
                <a:latin typeface="Times New Roman" panose="02020603050405020304" pitchFamily="18" charset="0"/>
              </a:rPr>
              <a:t>Revocation </a:t>
            </a:r>
            <a:r>
              <a:rPr lang="en-US" altLang="en-US" dirty="0" smtClean="0">
                <a:latin typeface="Times New Roman" panose="02020603050405020304" pitchFamily="18" charset="0"/>
              </a:rPr>
              <a:t>of the station license or suspension of the operator license is possible when correspondence from the FCC is returned as undeliverable because the grantee failed to provide the correct mailing address.</a:t>
            </a:r>
            <a:r>
              <a:rPr lang="en-US" altLang="en-US" sz="2000" dirty="0" smtClean="0">
                <a:latin typeface="Times New Roman" panose="02020603050405020304" pitchFamily="18" charset="0"/>
              </a:rPr>
              <a:t> </a:t>
            </a:r>
            <a:r>
              <a:rPr lang="en-US" altLang="en-US" sz="800" dirty="0" smtClean="0">
                <a:latin typeface="Times New Roman" panose="02020603050405020304" pitchFamily="18" charset="0"/>
              </a:rPr>
              <a:t>T1C07</a:t>
            </a:r>
          </a:p>
          <a:p>
            <a:pPr marL="465138" lvl="1" indent="-233363" eaLnBrk="1" hangingPunct="1">
              <a:lnSpc>
                <a:spcPct val="90000"/>
              </a:lnSpc>
            </a:pPr>
            <a:endParaRPr lang="en-US" altLang="en-US" sz="2000" dirty="0" smtClean="0">
              <a:latin typeface="Times New Roman" panose="02020603050405020304" pitchFamily="18" charset="0"/>
            </a:endParaRPr>
          </a:p>
          <a:p>
            <a:pPr marL="465138" lvl="1" indent="-233363" eaLnBrk="1" hangingPunct="1">
              <a:lnSpc>
                <a:spcPct val="90000"/>
              </a:lnSpc>
            </a:pPr>
            <a:endParaRPr lang="en-US" altLang="en-US" sz="2000" dirty="0" smtClean="0">
              <a:latin typeface="Times New Roman" panose="02020603050405020304" pitchFamily="18" charset="0"/>
            </a:endParaRPr>
          </a:p>
          <a:p>
            <a:pPr marL="465138" lvl="1" indent="-233363">
              <a:lnSpc>
                <a:spcPct val="90000"/>
              </a:lnSpc>
              <a:buFontTx/>
              <a:buNone/>
            </a:pPr>
            <a:endParaRPr lang="en-US" altLang="en-US" sz="2000" dirty="0" smtClean="0"/>
          </a:p>
          <a:p>
            <a:pPr marL="465138" lvl="1" indent="-233363">
              <a:lnSpc>
                <a:spcPct val="90000"/>
              </a:lnSpc>
              <a:buFontTx/>
              <a:buNone/>
            </a:pPr>
            <a:r>
              <a:rPr lang="en-US" altLang="en-US" sz="2000" dirty="0" smtClean="0"/>
              <a:t>	</a:t>
            </a:r>
            <a:endParaRPr lang="en-US" altLang="en-US" sz="800" dirty="0" smtClean="0">
              <a:latin typeface="Times New Roman" panose="02020603050405020304" pitchFamily="18" charset="0"/>
            </a:endParaRPr>
          </a:p>
        </p:txBody>
      </p:sp>
      <p:pic>
        <p:nvPicPr>
          <p:cNvPr id="4098" name="Picture 2" descr="See the source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88195" y="1524000"/>
            <a:ext cx="2567609" cy="17716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2" fill="hold" nodeType="withEffect">
                                  <p:stCondLst>
                                    <p:cond delay="0"/>
                                  </p:stCondLst>
                                  <p:childTnLst>
                                    <p:set>
                                      <p:cBhvr>
                                        <p:cTn id="6" dur="1" fill="hold">
                                          <p:stCondLst>
                                            <p:cond delay="0"/>
                                          </p:stCondLst>
                                        </p:cTn>
                                        <p:tgtEl>
                                          <p:spTgt spid="643075">
                                            <p:txEl>
                                              <p:pRg st="5" end="5"/>
                                            </p:txEl>
                                          </p:spTgt>
                                        </p:tgtEl>
                                        <p:attrNameLst>
                                          <p:attrName>style.visibility</p:attrName>
                                        </p:attrNameLst>
                                      </p:cBhvr>
                                      <p:to>
                                        <p:strVal val="visible"/>
                                      </p:to>
                                    </p:set>
                                    <p:anim calcmode="lin" valueType="num">
                                      <p:cBhvr additive="base">
                                        <p:cTn id="7" dur="1000" fill="hold"/>
                                        <p:tgtEl>
                                          <p:spTgt spid="643075">
                                            <p:txEl>
                                              <p:pRg st="5" end="5"/>
                                            </p:txEl>
                                          </p:spTgt>
                                        </p:tgtEl>
                                        <p:attrNameLst>
                                          <p:attrName>ppt_x</p:attrName>
                                        </p:attrNameLst>
                                      </p:cBhvr>
                                      <p:tavLst>
                                        <p:tav tm="0">
                                          <p:val>
                                            <p:strVal val="1+#ppt_w/2"/>
                                          </p:val>
                                        </p:tav>
                                        <p:tav tm="100000">
                                          <p:val>
                                            <p:strVal val="#ppt_x"/>
                                          </p:val>
                                        </p:tav>
                                      </p:tavLst>
                                    </p:anim>
                                    <p:anim calcmode="lin" valueType="num">
                                      <p:cBhvr additive="base">
                                        <p:cTn id="8" dur="1000" fill="hold"/>
                                        <p:tgtEl>
                                          <p:spTgt spid="643075">
                                            <p:txEl>
                                              <p:pRg st="5" end="5"/>
                                            </p:txEl>
                                          </p:spTgt>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643075">
                                            <p:txEl>
                                              <p:pRg st="3" end="3"/>
                                            </p:txEl>
                                          </p:spTgt>
                                        </p:tgtEl>
                                        <p:attrNameLst>
                                          <p:attrName>style.visibility</p:attrName>
                                        </p:attrNameLst>
                                      </p:cBhvr>
                                      <p:to>
                                        <p:strVal val="visible"/>
                                      </p:to>
                                    </p:set>
                                    <p:anim calcmode="lin" valueType="num">
                                      <p:cBhvr additive="base">
                                        <p:cTn id="11" dur="1000" fill="hold"/>
                                        <p:tgtEl>
                                          <p:spTgt spid="643075">
                                            <p:txEl>
                                              <p:pRg st="3" end="3"/>
                                            </p:txEl>
                                          </p:spTgt>
                                        </p:tgtEl>
                                        <p:attrNameLst>
                                          <p:attrName>ppt_x</p:attrName>
                                        </p:attrNameLst>
                                      </p:cBhvr>
                                      <p:tavLst>
                                        <p:tav tm="0">
                                          <p:val>
                                            <p:strVal val="1+#ppt_w/2"/>
                                          </p:val>
                                        </p:tav>
                                        <p:tav tm="100000">
                                          <p:val>
                                            <p:strVal val="#ppt_x"/>
                                          </p:val>
                                        </p:tav>
                                      </p:tavLst>
                                    </p:anim>
                                    <p:anim calcmode="lin" valueType="num">
                                      <p:cBhvr additive="base">
                                        <p:cTn id="12" dur="1000" fill="hold"/>
                                        <p:tgtEl>
                                          <p:spTgt spid="643075">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nodeType="clickEffect">
                                  <p:stCondLst>
                                    <p:cond delay="0"/>
                                  </p:stCondLst>
                                  <p:childTnLst>
                                    <p:set>
                                      <p:cBhvr>
                                        <p:cTn id="16" dur="1" fill="hold">
                                          <p:stCondLst>
                                            <p:cond delay="0"/>
                                          </p:stCondLst>
                                        </p:cTn>
                                        <p:tgtEl>
                                          <p:spTgt spid="643075">
                                            <p:txEl>
                                              <p:pRg st="9" end="9"/>
                                            </p:txEl>
                                          </p:spTgt>
                                        </p:tgtEl>
                                        <p:attrNameLst>
                                          <p:attrName>style.visibility</p:attrName>
                                        </p:attrNameLst>
                                      </p:cBhvr>
                                      <p:to>
                                        <p:strVal val="visible"/>
                                      </p:to>
                                    </p:set>
                                    <p:anim calcmode="lin" valueType="num">
                                      <p:cBhvr additive="base">
                                        <p:cTn id="17" dur="1000" fill="hold"/>
                                        <p:tgtEl>
                                          <p:spTgt spid="643075">
                                            <p:txEl>
                                              <p:pRg st="9" end="9"/>
                                            </p:txEl>
                                          </p:spTgt>
                                        </p:tgtEl>
                                        <p:attrNameLst>
                                          <p:attrName>ppt_x</p:attrName>
                                        </p:attrNameLst>
                                      </p:cBhvr>
                                      <p:tavLst>
                                        <p:tav tm="0">
                                          <p:val>
                                            <p:strVal val="#ppt_x"/>
                                          </p:val>
                                        </p:tav>
                                        <p:tav tm="100000">
                                          <p:val>
                                            <p:strVal val="#ppt_x"/>
                                          </p:val>
                                        </p:tav>
                                      </p:tavLst>
                                    </p:anim>
                                    <p:anim calcmode="lin" valueType="num">
                                      <p:cBhvr additive="base">
                                        <p:cTn id="18" dur="1000" fill="hold"/>
                                        <p:tgtEl>
                                          <p:spTgt spid="643075">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6"/>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1515"/>
              </a:buClr>
              <a:buChar char="•"/>
              <a:defRPr sz="3200">
                <a:solidFill>
                  <a:schemeClr val="tx1"/>
                </a:solidFill>
                <a:latin typeface="Verdana" panose="020B0604030504040204" pitchFamily="34" charset="0"/>
              </a:defRPr>
            </a:lvl1pPr>
            <a:lvl2pPr marL="742950" indent="-285750">
              <a:spcBef>
                <a:spcPct val="20000"/>
              </a:spcBef>
              <a:buClr>
                <a:srgbClr val="FF1515"/>
              </a:buClr>
              <a:buChar char="•"/>
              <a:defRPr sz="2800">
                <a:solidFill>
                  <a:schemeClr val="tx1"/>
                </a:solidFill>
                <a:latin typeface="Verdana" panose="020B0604030504040204" pitchFamily="34" charset="0"/>
              </a:defRPr>
            </a:lvl2pPr>
            <a:lvl3pPr marL="1143000" indent="-228600">
              <a:spcBef>
                <a:spcPct val="20000"/>
              </a:spcBef>
              <a:buClr>
                <a:srgbClr val="FF1515"/>
              </a:buClr>
              <a:buChar char="•"/>
              <a:defRPr sz="2400">
                <a:solidFill>
                  <a:schemeClr val="tx1"/>
                </a:solidFill>
                <a:latin typeface="Verdana" panose="020B0604030504040204" pitchFamily="34" charset="0"/>
              </a:defRPr>
            </a:lvl3pPr>
            <a:lvl4pPr marL="1600200" indent="-228600">
              <a:spcBef>
                <a:spcPct val="20000"/>
              </a:spcBef>
              <a:buClr>
                <a:srgbClr val="FF1515"/>
              </a:buClr>
              <a:buChar char="•"/>
              <a:defRPr sz="2000">
                <a:solidFill>
                  <a:schemeClr val="tx1"/>
                </a:solidFill>
                <a:latin typeface="Verdana" panose="020B0604030504040204" pitchFamily="34" charset="0"/>
              </a:defRPr>
            </a:lvl4pPr>
            <a:lvl5pPr marL="2057400" indent="-228600">
              <a:spcBef>
                <a:spcPct val="20000"/>
              </a:spcBef>
              <a:buClr>
                <a:srgbClr val="FF1515"/>
              </a:buClr>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rgbClr val="FF1515"/>
              </a:buClr>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rgbClr val="FF1515"/>
              </a:buClr>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rgbClr val="FF1515"/>
              </a:buClr>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rgbClr val="FF1515"/>
              </a:buClr>
              <a:buChar char="•"/>
              <a:defRPr sz="2000">
                <a:solidFill>
                  <a:schemeClr val="tx1"/>
                </a:solidFill>
                <a:latin typeface="Verdana" panose="020B0604030504040204" pitchFamily="34" charset="0"/>
              </a:defRPr>
            </a:lvl9pPr>
          </a:lstStyle>
          <a:p>
            <a:pPr>
              <a:spcBef>
                <a:spcPct val="0"/>
              </a:spcBef>
              <a:buClrTx/>
              <a:buFontTx/>
              <a:buNone/>
            </a:pPr>
            <a:fld id="{0E6BC210-35B5-4DF4-A30A-7F60F02A3793}" type="slidenum">
              <a:rPr lang="en-US" altLang="en-US" sz="1400">
                <a:latin typeface="Times New Roman" panose="02020603050405020304" pitchFamily="18" charset="0"/>
              </a:rPr>
              <a:pPr>
                <a:spcBef>
                  <a:spcPct val="0"/>
                </a:spcBef>
                <a:buClrTx/>
                <a:buFontTx/>
                <a:buNone/>
              </a:pPr>
              <a:t>11</a:t>
            </a:fld>
            <a:endParaRPr lang="en-US" altLang="en-US" sz="1400">
              <a:latin typeface="Times New Roman" panose="02020603050405020304" pitchFamily="18" charset="0"/>
            </a:endParaRPr>
          </a:p>
        </p:txBody>
      </p:sp>
      <p:sp>
        <p:nvSpPr>
          <p:cNvPr id="15363" name="Text Box 5"/>
          <p:cNvSpPr txBox="1">
            <a:spLocks noChangeArrowheads="1"/>
          </p:cNvSpPr>
          <p:nvPr/>
        </p:nvSpPr>
        <p:spPr bwMode="auto">
          <a:xfrm>
            <a:off x="2635250" y="1676400"/>
            <a:ext cx="39179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FF1515"/>
              </a:buClr>
              <a:buChar char="•"/>
              <a:defRPr sz="3200">
                <a:solidFill>
                  <a:schemeClr val="tx1"/>
                </a:solidFill>
                <a:latin typeface="Verdana" panose="020B0604030504040204" pitchFamily="34" charset="0"/>
              </a:defRPr>
            </a:lvl1pPr>
            <a:lvl2pPr marL="742950" indent="-285750">
              <a:spcBef>
                <a:spcPct val="20000"/>
              </a:spcBef>
              <a:buClr>
                <a:srgbClr val="FF1515"/>
              </a:buClr>
              <a:buChar char="•"/>
              <a:defRPr sz="2800">
                <a:solidFill>
                  <a:schemeClr val="tx1"/>
                </a:solidFill>
                <a:latin typeface="Verdana" panose="020B0604030504040204" pitchFamily="34" charset="0"/>
              </a:defRPr>
            </a:lvl2pPr>
            <a:lvl3pPr marL="1143000" indent="-228600">
              <a:spcBef>
                <a:spcPct val="20000"/>
              </a:spcBef>
              <a:buClr>
                <a:srgbClr val="FF1515"/>
              </a:buClr>
              <a:buChar char="•"/>
              <a:defRPr sz="2400">
                <a:solidFill>
                  <a:schemeClr val="tx1"/>
                </a:solidFill>
                <a:latin typeface="Verdana" panose="020B0604030504040204" pitchFamily="34" charset="0"/>
              </a:defRPr>
            </a:lvl3pPr>
            <a:lvl4pPr marL="1600200" indent="-228600">
              <a:spcBef>
                <a:spcPct val="20000"/>
              </a:spcBef>
              <a:buClr>
                <a:srgbClr val="FF1515"/>
              </a:buClr>
              <a:buChar char="•"/>
              <a:defRPr sz="2000">
                <a:solidFill>
                  <a:schemeClr val="tx1"/>
                </a:solidFill>
                <a:latin typeface="Verdana" panose="020B0604030504040204" pitchFamily="34" charset="0"/>
              </a:defRPr>
            </a:lvl4pPr>
            <a:lvl5pPr marL="2057400" indent="-228600">
              <a:spcBef>
                <a:spcPct val="20000"/>
              </a:spcBef>
              <a:buClr>
                <a:srgbClr val="FF1515"/>
              </a:buClr>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rgbClr val="FF1515"/>
              </a:buClr>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rgbClr val="FF1515"/>
              </a:buClr>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rgbClr val="FF1515"/>
              </a:buClr>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rgbClr val="FF1515"/>
              </a:buClr>
              <a:buChar char="•"/>
              <a:defRPr sz="2000">
                <a:solidFill>
                  <a:schemeClr val="tx1"/>
                </a:solidFill>
                <a:latin typeface="Verdana" panose="020B0604030504040204" pitchFamily="34" charset="0"/>
              </a:defRPr>
            </a:lvl9pPr>
          </a:lstStyle>
          <a:p>
            <a:pPr algn="ctr" eaLnBrk="1" hangingPunct="1">
              <a:spcBef>
                <a:spcPct val="0"/>
              </a:spcBef>
              <a:buClrTx/>
              <a:buFontTx/>
              <a:buNone/>
            </a:pPr>
            <a:r>
              <a:rPr lang="en-GB" altLang="en-US" sz="3600" b="1">
                <a:solidFill>
                  <a:srgbClr val="FF3300"/>
                </a:solidFill>
                <a:latin typeface="Rockwell" pitchFamily="18" charset="0"/>
              </a:rPr>
              <a:t>Mind the Rules</a:t>
            </a:r>
            <a:endParaRPr lang="en-US" altLang="en-US" sz="3600" b="1">
              <a:solidFill>
                <a:srgbClr val="FF3300"/>
              </a:solidFill>
              <a:latin typeface="Rockwell" pitchFamily="18" charset="0"/>
            </a:endParaRPr>
          </a:p>
        </p:txBody>
      </p:sp>
      <p:sp>
        <p:nvSpPr>
          <p:cNvPr id="15364" name="Rectangle 6"/>
          <p:cNvSpPr>
            <a:spLocks noChangeArrowheads="1"/>
          </p:cNvSpPr>
          <p:nvPr/>
        </p:nvSpPr>
        <p:spPr bwMode="auto">
          <a:xfrm>
            <a:off x="0" y="125413"/>
            <a:ext cx="9144000"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FF1515"/>
              </a:buClr>
              <a:buChar char="•"/>
              <a:defRPr sz="3200">
                <a:solidFill>
                  <a:schemeClr val="tx1"/>
                </a:solidFill>
                <a:latin typeface="Verdana" panose="020B0604030504040204" pitchFamily="34" charset="0"/>
              </a:defRPr>
            </a:lvl1pPr>
            <a:lvl2pPr marL="742950" indent="-285750">
              <a:spcBef>
                <a:spcPct val="20000"/>
              </a:spcBef>
              <a:buClr>
                <a:srgbClr val="FF1515"/>
              </a:buClr>
              <a:buChar char="•"/>
              <a:defRPr sz="2800">
                <a:solidFill>
                  <a:schemeClr val="tx1"/>
                </a:solidFill>
                <a:latin typeface="Verdana" panose="020B0604030504040204" pitchFamily="34" charset="0"/>
              </a:defRPr>
            </a:lvl2pPr>
            <a:lvl3pPr marL="1143000" indent="-228600">
              <a:spcBef>
                <a:spcPct val="20000"/>
              </a:spcBef>
              <a:buClr>
                <a:srgbClr val="FF1515"/>
              </a:buClr>
              <a:buChar char="•"/>
              <a:defRPr sz="2400">
                <a:solidFill>
                  <a:schemeClr val="tx1"/>
                </a:solidFill>
                <a:latin typeface="Verdana" panose="020B0604030504040204" pitchFamily="34" charset="0"/>
              </a:defRPr>
            </a:lvl3pPr>
            <a:lvl4pPr marL="1600200" indent="-228600">
              <a:spcBef>
                <a:spcPct val="20000"/>
              </a:spcBef>
              <a:buClr>
                <a:srgbClr val="FF1515"/>
              </a:buClr>
              <a:buChar char="•"/>
              <a:defRPr sz="2000">
                <a:solidFill>
                  <a:schemeClr val="tx1"/>
                </a:solidFill>
                <a:latin typeface="Verdana" panose="020B0604030504040204" pitchFamily="34" charset="0"/>
              </a:defRPr>
            </a:lvl4pPr>
            <a:lvl5pPr marL="2057400" indent="-228600">
              <a:spcBef>
                <a:spcPct val="20000"/>
              </a:spcBef>
              <a:buClr>
                <a:srgbClr val="FF1515"/>
              </a:buClr>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rgbClr val="FF1515"/>
              </a:buClr>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rgbClr val="FF1515"/>
              </a:buClr>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rgbClr val="FF1515"/>
              </a:buClr>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rgbClr val="FF1515"/>
              </a:buClr>
              <a:buChar char="•"/>
              <a:defRPr sz="2000">
                <a:solidFill>
                  <a:schemeClr val="tx1"/>
                </a:solidFill>
                <a:latin typeface="Verdana" panose="020B0604030504040204" pitchFamily="34" charset="0"/>
              </a:defRPr>
            </a:lvl9pPr>
          </a:lstStyle>
          <a:p>
            <a:pPr algn="ctr" eaLnBrk="1" hangingPunct="1">
              <a:spcBef>
                <a:spcPct val="0"/>
              </a:spcBef>
              <a:buClrTx/>
              <a:buFontTx/>
              <a:buNone/>
            </a:pPr>
            <a:r>
              <a:rPr lang="en-GB" altLang="en-US" sz="4000" b="1">
                <a:solidFill>
                  <a:schemeClr val="bg1"/>
                </a:solidFill>
                <a:latin typeface="Arial" panose="020B0604020202020204" pitchFamily="34" charset="0"/>
              </a:rPr>
              <a:t>Element 2 Technician Class Question Pool</a:t>
            </a:r>
            <a:endParaRPr lang="en-US" altLang="en-US" sz="4000" b="1">
              <a:solidFill>
                <a:schemeClr val="bg1"/>
              </a:solidFill>
              <a:latin typeface="Arial" panose="020B0604020202020204" pitchFamily="34" charset="0"/>
            </a:endParaRPr>
          </a:p>
        </p:txBody>
      </p:sp>
      <p:sp>
        <p:nvSpPr>
          <p:cNvPr id="15365" name="Text Box 2"/>
          <p:cNvSpPr txBox="1">
            <a:spLocks noChangeArrowheads="1"/>
          </p:cNvSpPr>
          <p:nvPr/>
        </p:nvSpPr>
        <p:spPr bwMode="auto">
          <a:xfrm>
            <a:off x="3062288" y="3505200"/>
            <a:ext cx="2957512" cy="1723549"/>
          </a:xfrm>
          <a:prstGeom prst="rect">
            <a:avLst/>
          </a:prstGeom>
          <a:noFill/>
          <a:ln>
            <a:noFill/>
          </a:ln>
          <a:effectLst/>
          <a:extLst>
            <a:ext uri="{909E8E84-426E-40DD-AFC4-6F175D3DCCD1}">
              <a14:hiddenFill xmlns:a14="http://schemas.microsoft.com/office/drawing/2010/main">
                <a:solidFill>
                  <a:srgbClr val="C0C0C0"/>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spcBef>
                <a:spcPct val="20000"/>
              </a:spcBef>
              <a:buClr>
                <a:srgbClr val="FF1515"/>
              </a:buClr>
              <a:buChar char="•"/>
              <a:defRPr sz="3200">
                <a:solidFill>
                  <a:schemeClr val="tx1"/>
                </a:solidFill>
                <a:latin typeface="Verdana" panose="020B0604030504040204" pitchFamily="34" charset="0"/>
              </a:defRPr>
            </a:lvl1pPr>
            <a:lvl2pPr marL="742950" indent="-285750">
              <a:spcBef>
                <a:spcPct val="20000"/>
              </a:spcBef>
              <a:buClr>
                <a:srgbClr val="FF1515"/>
              </a:buClr>
              <a:buChar char="•"/>
              <a:defRPr sz="2800">
                <a:solidFill>
                  <a:schemeClr val="tx1"/>
                </a:solidFill>
                <a:latin typeface="Verdana" panose="020B0604030504040204" pitchFamily="34" charset="0"/>
              </a:defRPr>
            </a:lvl2pPr>
            <a:lvl3pPr marL="1143000" indent="-228600">
              <a:spcBef>
                <a:spcPct val="20000"/>
              </a:spcBef>
              <a:buClr>
                <a:srgbClr val="FF1515"/>
              </a:buClr>
              <a:buChar char="•"/>
              <a:defRPr sz="2400">
                <a:solidFill>
                  <a:schemeClr val="tx1"/>
                </a:solidFill>
                <a:latin typeface="Verdana" panose="020B0604030504040204" pitchFamily="34" charset="0"/>
              </a:defRPr>
            </a:lvl3pPr>
            <a:lvl4pPr marL="1600200" indent="-228600">
              <a:spcBef>
                <a:spcPct val="20000"/>
              </a:spcBef>
              <a:buClr>
                <a:srgbClr val="FF1515"/>
              </a:buClr>
              <a:buChar char="•"/>
              <a:defRPr sz="2000">
                <a:solidFill>
                  <a:schemeClr val="tx1"/>
                </a:solidFill>
                <a:latin typeface="Verdana" panose="020B0604030504040204" pitchFamily="34" charset="0"/>
              </a:defRPr>
            </a:lvl4pPr>
            <a:lvl5pPr marL="2057400" indent="-228600">
              <a:spcBef>
                <a:spcPct val="20000"/>
              </a:spcBef>
              <a:buClr>
                <a:srgbClr val="FF1515"/>
              </a:buClr>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rgbClr val="FF1515"/>
              </a:buClr>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rgbClr val="FF1515"/>
              </a:buClr>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rgbClr val="FF1515"/>
              </a:buClr>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rgbClr val="FF1515"/>
              </a:buClr>
              <a:buChar char="•"/>
              <a:defRPr sz="2000">
                <a:solidFill>
                  <a:schemeClr val="tx1"/>
                </a:solidFill>
                <a:latin typeface="Verdana" panose="020B0604030504040204" pitchFamily="34" charset="0"/>
              </a:defRPr>
            </a:lvl9pPr>
          </a:lstStyle>
          <a:p>
            <a:pPr algn="ctr" eaLnBrk="1" hangingPunct="1">
              <a:spcBef>
                <a:spcPct val="50000"/>
              </a:spcBef>
              <a:buClr>
                <a:srgbClr val="000000"/>
              </a:buClr>
              <a:buSzPct val="87000"/>
              <a:buFont typeface="StarSymbol" charset="0"/>
              <a:buNone/>
            </a:pPr>
            <a:r>
              <a:rPr lang="en-US" altLang="en-US" sz="2800" dirty="0">
                <a:solidFill>
                  <a:srgbClr val="333333"/>
                </a:solidFill>
                <a:latin typeface="Arial" panose="020B0604020202020204" pitchFamily="34" charset="0"/>
                <a:cs typeface="Tahoma" panose="020B0604030504040204" pitchFamily="34" charset="0"/>
              </a:rPr>
              <a:t>Valid July 1, </a:t>
            </a:r>
            <a:r>
              <a:rPr lang="en-US" altLang="en-US" sz="2800" dirty="0" smtClean="0">
                <a:solidFill>
                  <a:srgbClr val="333333"/>
                </a:solidFill>
                <a:latin typeface="Arial" panose="020B0604020202020204" pitchFamily="34" charset="0"/>
                <a:cs typeface="Tahoma" panose="020B0604030504040204" pitchFamily="34" charset="0"/>
              </a:rPr>
              <a:t>2018</a:t>
            </a:r>
            <a:endParaRPr lang="en-US" altLang="en-US" sz="2800" dirty="0">
              <a:solidFill>
                <a:srgbClr val="333333"/>
              </a:solidFill>
              <a:latin typeface="Arial" panose="020B0604020202020204" pitchFamily="34" charset="0"/>
              <a:cs typeface="Tahoma" panose="020B0604030504040204" pitchFamily="34" charset="0"/>
            </a:endParaRPr>
          </a:p>
          <a:p>
            <a:pPr algn="ctr" eaLnBrk="1" hangingPunct="1">
              <a:spcBef>
                <a:spcPct val="50000"/>
              </a:spcBef>
              <a:buClr>
                <a:srgbClr val="000000"/>
              </a:buClr>
              <a:buSzPct val="87000"/>
              <a:buFont typeface="StarSymbol" charset="0"/>
              <a:buNone/>
            </a:pPr>
            <a:r>
              <a:rPr lang="en-US" altLang="en-US" sz="2800" dirty="0">
                <a:solidFill>
                  <a:srgbClr val="333333"/>
                </a:solidFill>
                <a:latin typeface="Arial" panose="020B0604020202020204" pitchFamily="34" charset="0"/>
                <a:cs typeface="Tahoma" panose="020B0604030504040204" pitchFamily="34" charset="0"/>
              </a:rPr>
              <a:t>Through</a:t>
            </a:r>
          </a:p>
          <a:p>
            <a:pPr algn="ctr" eaLnBrk="1" hangingPunct="1">
              <a:spcBef>
                <a:spcPct val="50000"/>
              </a:spcBef>
              <a:buClr>
                <a:srgbClr val="000000"/>
              </a:buClr>
              <a:buSzPct val="87000"/>
              <a:buFont typeface="StarSymbol" charset="0"/>
              <a:buNone/>
            </a:pPr>
            <a:r>
              <a:rPr lang="en-US" altLang="en-US" sz="2800" dirty="0">
                <a:solidFill>
                  <a:srgbClr val="333333"/>
                </a:solidFill>
                <a:latin typeface="Arial" panose="020B0604020202020204" pitchFamily="34" charset="0"/>
                <a:cs typeface="Tahoma" panose="020B0604030504040204" pitchFamily="34" charset="0"/>
              </a:rPr>
              <a:t>June 30, </a:t>
            </a:r>
            <a:r>
              <a:rPr lang="en-US" altLang="en-US" sz="2800" dirty="0" smtClean="0">
                <a:solidFill>
                  <a:srgbClr val="333333"/>
                </a:solidFill>
                <a:latin typeface="Arial" panose="020B0604020202020204" pitchFamily="34" charset="0"/>
                <a:cs typeface="Tahoma" panose="020B0604030504040204" pitchFamily="34" charset="0"/>
              </a:rPr>
              <a:t>2022</a:t>
            </a:r>
            <a:endParaRPr lang="en-US" altLang="en-US" sz="2800" dirty="0">
              <a:solidFill>
                <a:srgbClr val="333333"/>
              </a:solidFill>
              <a:latin typeface="Arial" panose="020B0604020202020204" pitchFamily="34" charset="0"/>
              <a:cs typeface="Tahoma" panose="020B0604030504040204" pitchFamily="34"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86" y="4316611"/>
            <a:ext cx="1832449" cy="2519618"/>
          </a:xfrm>
          <a:prstGeom prst="rect">
            <a:avLst/>
          </a:prstGeom>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38753" y="4338382"/>
            <a:ext cx="1905247" cy="2541389"/>
          </a:xfrm>
          <a:prstGeom prst="rect">
            <a:avLst/>
          </a:prstGeom>
        </p:spPr>
      </p:pic>
    </p:spTree>
  </p:cSld>
  <p:clrMapOvr>
    <a:masterClrMapping/>
  </p:clrMapOvr>
  <p:transition spd="med"/>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6"/>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1515"/>
              </a:buClr>
              <a:buChar char="•"/>
              <a:defRPr sz="3200">
                <a:solidFill>
                  <a:schemeClr val="tx1"/>
                </a:solidFill>
                <a:latin typeface="Verdana" panose="020B0604030504040204" pitchFamily="34" charset="0"/>
              </a:defRPr>
            </a:lvl1pPr>
            <a:lvl2pPr marL="742950" indent="-285750">
              <a:spcBef>
                <a:spcPct val="20000"/>
              </a:spcBef>
              <a:buClr>
                <a:srgbClr val="FF1515"/>
              </a:buClr>
              <a:buChar char="•"/>
              <a:defRPr sz="2800">
                <a:solidFill>
                  <a:schemeClr val="tx1"/>
                </a:solidFill>
                <a:latin typeface="Verdana" panose="020B0604030504040204" pitchFamily="34" charset="0"/>
              </a:defRPr>
            </a:lvl2pPr>
            <a:lvl3pPr marL="1143000" indent="-228600">
              <a:spcBef>
                <a:spcPct val="20000"/>
              </a:spcBef>
              <a:buClr>
                <a:srgbClr val="FF1515"/>
              </a:buClr>
              <a:buChar char="•"/>
              <a:defRPr sz="2400">
                <a:solidFill>
                  <a:schemeClr val="tx1"/>
                </a:solidFill>
                <a:latin typeface="Verdana" panose="020B0604030504040204" pitchFamily="34" charset="0"/>
              </a:defRPr>
            </a:lvl3pPr>
            <a:lvl4pPr marL="1600200" indent="-228600">
              <a:spcBef>
                <a:spcPct val="20000"/>
              </a:spcBef>
              <a:buClr>
                <a:srgbClr val="FF1515"/>
              </a:buClr>
              <a:buChar char="•"/>
              <a:defRPr sz="2000">
                <a:solidFill>
                  <a:schemeClr val="tx1"/>
                </a:solidFill>
                <a:latin typeface="Verdana" panose="020B0604030504040204" pitchFamily="34" charset="0"/>
              </a:defRPr>
            </a:lvl4pPr>
            <a:lvl5pPr marL="2057400" indent="-228600">
              <a:spcBef>
                <a:spcPct val="20000"/>
              </a:spcBef>
              <a:buClr>
                <a:srgbClr val="FF1515"/>
              </a:buClr>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rgbClr val="FF1515"/>
              </a:buClr>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rgbClr val="FF1515"/>
              </a:buClr>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rgbClr val="FF1515"/>
              </a:buClr>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rgbClr val="FF1515"/>
              </a:buClr>
              <a:buChar char="•"/>
              <a:defRPr sz="2000">
                <a:solidFill>
                  <a:schemeClr val="tx1"/>
                </a:solidFill>
                <a:latin typeface="Verdana" panose="020B0604030504040204" pitchFamily="34" charset="0"/>
              </a:defRPr>
            </a:lvl9pPr>
          </a:lstStyle>
          <a:p>
            <a:pPr>
              <a:spcBef>
                <a:spcPct val="0"/>
              </a:spcBef>
              <a:buClrTx/>
              <a:buFontTx/>
              <a:buNone/>
            </a:pPr>
            <a:fld id="{2BFBBFF7-4F73-413E-9331-8B08F4555F51}" type="slidenum">
              <a:rPr lang="en-US" altLang="en-US" sz="1400">
                <a:latin typeface="Times New Roman" panose="02020603050405020304" pitchFamily="18" charset="0"/>
              </a:rPr>
              <a:pPr>
                <a:spcBef>
                  <a:spcPct val="0"/>
                </a:spcBef>
                <a:buClrTx/>
                <a:buFontTx/>
                <a:buNone/>
              </a:pPr>
              <a:t>12</a:t>
            </a:fld>
            <a:endParaRPr lang="en-US" altLang="en-US" sz="1400">
              <a:latin typeface="Times New Roman" panose="02020603050405020304" pitchFamily="18" charset="0"/>
            </a:endParaRPr>
          </a:p>
        </p:txBody>
      </p:sp>
      <p:sp>
        <p:nvSpPr>
          <p:cNvPr id="18435" name="Rectangle 2"/>
          <p:cNvSpPr>
            <a:spLocks noGrp="1" noChangeArrowheads="1"/>
          </p:cNvSpPr>
          <p:nvPr>
            <p:ph type="title"/>
          </p:nvPr>
        </p:nvSpPr>
        <p:spPr>
          <a:xfrm>
            <a:off x="0" y="0"/>
            <a:ext cx="9144000" cy="1371600"/>
          </a:xfrm>
        </p:spPr>
        <p:txBody>
          <a:bodyPr/>
          <a:lstStyle/>
          <a:p>
            <a:r>
              <a:rPr lang="en-US" altLang="en-US" sz="3200" smtClean="0"/>
              <a:t>T1D06</a:t>
            </a:r>
            <a:r>
              <a:rPr lang="en-US" altLang="en-US" sz="3600" smtClean="0"/>
              <a:t>  	</a:t>
            </a:r>
            <a:r>
              <a:rPr lang="en-US" altLang="en-US" sz="2600" smtClean="0">
                <a:latin typeface="Rockwell" pitchFamily="18" charset="0"/>
              </a:rPr>
              <a:t>What, if any, are the restrictions concerning 			transmission of language that may be 				considered indecent or obscene?</a:t>
            </a:r>
            <a:r>
              <a:rPr lang="en-US" altLang="en-US" sz="2400" smtClean="0">
                <a:latin typeface="Rockwell" pitchFamily="18" charset="0"/>
              </a:rPr>
              <a:t> </a:t>
            </a:r>
          </a:p>
        </p:txBody>
      </p:sp>
      <p:sp>
        <p:nvSpPr>
          <p:cNvPr id="99331" name="Rectangle 3"/>
          <p:cNvSpPr>
            <a:spLocks noGrp="1" noChangeArrowheads="1"/>
          </p:cNvSpPr>
          <p:nvPr>
            <p:ph type="body" idx="1"/>
          </p:nvPr>
        </p:nvSpPr>
        <p:spPr>
          <a:xfrm>
            <a:off x="1371600" y="1828800"/>
            <a:ext cx="7239000" cy="3886200"/>
          </a:xfrm>
        </p:spPr>
        <p:txBody>
          <a:bodyPr/>
          <a:lstStyle/>
          <a:p>
            <a:pPr marL="609600" indent="-609600">
              <a:buFontTx/>
              <a:buAutoNum type="alphaUcPeriod"/>
            </a:pPr>
            <a:r>
              <a:rPr lang="en-US" altLang="en-US" sz="2800" smtClean="0">
                <a:latin typeface="Rockwell" pitchFamily="18" charset="0"/>
              </a:rPr>
              <a:t>The FCC maintains a list of words that are not permitted to be used on amateur frequencies</a:t>
            </a:r>
          </a:p>
          <a:p>
            <a:pPr marL="609600" indent="-609600">
              <a:buFontTx/>
              <a:buAutoNum type="alphaUcPeriod"/>
            </a:pPr>
            <a:r>
              <a:rPr lang="en-US" altLang="en-US" sz="2800" smtClean="0">
                <a:latin typeface="Rockwell" pitchFamily="18" charset="0"/>
              </a:rPr>
              <a:t>Any such language is prohibited </a:t>
            </a:r>
          </a:p>
          <a:p>
            <a:pPr marL="609600" indent="-609600">
              <a:buFontTx/>
              <a:buAutoNum type="alphaUcPeriod"/>
            </a:pPr>
            <a:r>
              <a:rPr lang="en-US" altLang="en-US" sz="2800" smtClean="0">
                <a:latin typeface="Rockwell" pitchFamily="18" charset="0"/>
              </a:rPr>
              <a:t>The ITU maintains a list of words that are not permitted to be used on amateur frequencies</a:t>
            </a:r>
          </a:p>
          <a:p>
            <a:pPr marL="609600" indent="-609600">
              <a:buFontTx/>
              <a:buAutoNum type="alphaUcPeriod"/>
            </a:pPr>
            <a:r>
              <a:rPr lang="en-US" altLang="en-US" sz="2800" smtClean="0">
                <a:latin typeface="Rockwell" pitchFamily="18" charset="0"/>
              </a:rPr>
              <a:t>There is no such prohibition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mph" presetSubtype="0" fill="hold" nodeType="clickEffect">
                                  <p:stCondLst>
                                    <p:cond delay="0"/>
                                  </p:stCondLst>
                                  <p:childTnLst>
                                    <p:animRot by="21600000">
                                      <p:cBhvr>
                                        <p:cTn id="6" dur="500" fill="hold"/>
                                        <p:tgtEl>
                                          <p:spTgt spid="99331">
                                            <p:txEl>
                                              <p:pRg st="1" end="1"/>
                                            </p:txEl>
                                          </p:spTgt>
                                        </p:tgtEl>
                                        <p:attrNameLst>
                                          <p:attrName>r</p:attrName>
                                        </p:attrNameLst>
                                      </p:cBhvr>
                                    </p:animRot>
                                  </p:childTnLst>
                                </p:cTn>
                              </p:par>
                              <p:par>
                                <p:cTn id="7" presetID="3" presetClass="emph" presetSubtype="2" fill="hold" nodeType="withEffect">
                                  <p:stCondLst>
                                    <p:cond delay="0"/>
                                  </p:stCondLst>
                                  <p:childTnLst>
                                    <p:animClr clrSpc="rgb" dir="cw">
                                      <p:cBhvr override="childStyle">
                                        <p:cTn id="8" dur="500" fill="hold"/>
                                        <p:tgtEl>
                                          <p:spTgt spid="99331">
                                            <p:txEl>
                                              <p:pRg st="1" end="1"/>
                                            </p:txEl>
                                          </p:spTgt>
                                        </p:tgtEl>
                                        <p:attrNameLst>
                                          <p:attrName>style.color</p:attrName>
                                        </p:attrNameLst>
                                      </p:cBhvr>
                                      <p:to>
                                        <a:schemeClr val="accent1"/>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6"/>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1515"/>
              </a:buClr>
              <a:buChar char="•"/>
              <a:defRPr sz="3200">
                <a:solidFill>
                  <a:schemeClr val="tx1"/>
                </a:solidFill>
                <a:latin typeface="Verdana" panose="020B0604030504040204" pitchFamily="34" charset="0"/>
              </a:defRPr>
            </a:lvl1pPr>
            <a:lvl2pPr marL="742950" indent="-285750">
              <a:spcBef>
                <a:spcPct val="20000"/>
              </a:spcBef>
              <a:buClr>
                <a:srgbClr val="FF1515"/>
              </a:buClr>
              <a:buChar char="•"/>
              <a:defRPr sz="2800">
                <a:solidFill>
                  <a:schemeClr val="tx1"/>
                </a:solidFill>
                <a:latin typeface="Verdana" panose="020B0604030504040204" pitchFamily="34" charset="0"/>
              </a:defRPr>
            </a:lvl2pPr>
            <a:lvl3pPr marL="1143000" indent="-228600">
              <a:spcBef>
                <a:spcPct val="20000"/>
              </a:spcBef>
              <a:buClr>
                <a:srgbClr val="FF1515"/>
              </a:buClr>
              <a:buChar char="•"/>
              <a:defRPr sz="2400">
                <a:solidFill>
                  <a:schemeClr val="tx1"/>
                </a:solidFill>
                <a:latin typeface="Verdana" panose="020B0604030504040204" pitchFamily="34" charset="0"/>
              </a:defRPr>
            </a:lvl3pPr>
            <a:lvl4pPr marL="1600200" indent="-228600">
              <a:spcBef>
                <a:spcPct val="20000"/>
              </a:spcBef>
              <a:buClr>
                <a:srgbClr val="FF1515"/>
              </a:buClr>
              <a:buChar char="•"/>
              <a:defRPr sz="2000">
                <a:solidFill>
                  <a:schemeClr val="tx1"/>
                </a:solidFill>
                <a:latin typeface="Verdana" panose="020B0604030504040204" pitchFamily="34" charset="0"/>
              </a:defRPr>
            </a:lvl4pPr>
            <a:lvl5pPr marL="2057400" indent="-228600">
              <a:spcBef>
                <a:spcPct val="20000"/>
              </a:spcBef>
              <a:buClr>
                <a:srgbClr val="FF1515"/>
              </a:buClr>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rgbClr val="FF1515"/>
              </a:buClr>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rgbClr val="FF1515"/>
              </a:buClr>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rgbClr val="FF1515"/>
              </a:buClr>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rgbClr val="FF1515"/>
              </a:buClr>
              <a:buChar char="•"/>
              <a:defRPr sz="2000">
                <a:solidFill>
                  <a:schemeClr val="tx1"/>
                </a:solidFill>
                <a:latin typeface="Verdana" panose="020B0604030504040204" pitchFamily="34" charset="0"/>
              </a:defRPr>
            </a:lvl9pPr>
          </a:lstStyle>
          <a:p>
            <a:pPr>
              <a:spcBef>
                <a:spcPct val="0"/>
              </a:spcBef>
              <a:buClrTx/>
              <a:buFontTx/>
              <a:buNone/>
            </a:pPr>
            <a:fld id="{C663A7E4-C119-41CB-9D46-CD504A31D324}" type="slidenum">
              <a:rPr lang="en-US" altLang="en-US" sz="1400">
                <a:latin typeface="Times New Roman" panose="02020603050405020304" pitchFamily="18" charset="0"/>
              </a:rPr>
              <a:pPr>
                <a:spcBef>
                  <a:spcPct val="0"/>
                </a:spcBef>
                <a:buClrTx/>
                <a:buFontTx/>
                <a:buNone/>
              </a:pPr>
              <a:t>13</a:t>
            </a:fld>
            <a:endParaRPr lang="en-US" altLang="en-US" sz="1400">
              <a:latin typeface="Times New Roman" panose="02020603050405020304" pitchFamily="18" charset="0"/>
            </a:endParaRPr>
          </a:p>
        </p:txBody>
      </p:sp>
      <p:sp>
        <p:nvSpPr>
          <p:cNvPr id="20483" name="Rectangle 2"/>
          <p:cNvSpPr>
            <a:spLocks noGrp="1" noChangeArrowheads="1"/>
          </p:cNvSpPr>
          <p:nvPr>
            <p:ph type="title" idx="4294967295"/>
          </p:nvPr>
        </p:nvSpPr>
        <p:spPr>
          <a:xfrm>
            <a:off x="0" y="0"/>
            <a:ext cx="9144000" cy="1219200"/>
          </a:xfrm>
        </p:spPr>
        <p:txBody>
          <a:bodyPr/>
          <a:lstStyle/>
          <a:p>
            <a:r>
              <a:rPr lang="en-US" altLang="en-US" sz="3200" smtClean="0"/>
              <a:t>T1A11</a:t>
            </a:r>
            <a:r>
              <a:rPr lang="en-US" altLang="en-US" sz="3200" smtClean="0">
                <a:latin typeface="Rockwell" pitchFamily="18" charset="0"/>
              </a:rPr>
              <a:t>   	</a:t>
            </a:r>
            <a:r>
              <a:rPr lang="en-US" altLang="en-US" sz="2800" smtClean="0">
                <a:latin typeface="Times New Roman" panose="02020603050405020304" pitchFamily="18" charset="0"/>
              </a:rPr>
              <a:t>When is willful interference to other amateur 		radio stations permitted?</a:t>
            </a:r>
            <a:endParaRPr lang="en-US" altLang="en-US" sz="3200" smtClean="0">
              <a:latin typeface="Rockwell" pitchFamily="18" charset="0"/>
            </a:endParaRPr>
          </a:p>
        </p:txBody>
      </p:sp>
      <p:sp>
        <p:nvSpPr>
          <p:cNvPr id="250883" name="Rectangle 3"/>
          <p:cNvSpPr>
            <a:spLocks noGrp="1" noChangeArrowheads="1"/>
          </p:cNvSpPr>
          <p:nvPr>
            <p:ph type="body" idx="4294967295"/>
          </p:nvPr>
        </p:nvSpPr>
        <p:spPr>
          <a:xfrm>
            <a:off x="1143000" y="2209800"/>
            <a:ext cx="7221538" cy="3124200"/>
          </a:xfrm>
        </p:spPr>
        <p:txBody>
          <a:bodyPr/>
          <a:lstStyle/>
          <a:p>
            <a:pPr marL="609600" indent="-609600">
              <a:buFontTx/>
              <a:buAutoNum type="alphaUcPeriod"/>
            </a:pPr>
            <a:r>
              <a:rPr lang="en-US" altLang="en-US" sz="2800" smtClean="0">
                <a:latin typeface="Times New Roman" panose="02020603050405020304" pitchFamily="18" charset="0"/>
              </a:rPr>
              <a:t>Only if the station interfered is expressing extreme religious or political views</a:t>
            </a:r>
            <a:r>
              <a:rPr lang="en-US" altLang="en-US" smtClean="0">
                <a:latin typeface="Times New Roman" panose="02020603050405020304" pitchFamily="18" charset="0"/>
              </a:rPr>
              <a:t> </a:t>
            </a:r>
            <a:endParaRPr lang="en-US" altLang="en-US" sz="2800" smtClean="0">
              <a:latin typeface="Times New Roman" panose="02020603050405020304" pitchFamily="18" charset="0"/>
            </a:endParaRPr>
          </a:p>
          <a:p>
            <a:pPr marL="609600" indent="-609600">
              <a:buFontTx/>
              <a:buAutoNum type="alphaUcPeriod"/>
            </a:pPr>
            <a:r>
              <a:rPr lang="en-US" altLang="en-US" sz="2800" smtClean="0">
                <a:latin typeface="Times New Roman" panose="02020603050405020304" pitchFamily="18" charset="0"/>
              </a:rPr>
              <a:t>At no time</a:t>
            </a:r>
          </a:p>
          <a:p>
            <a:pPr marL="609600" indent="-609600">
              <a:buFontTx/>
              <a:buAutoNum type="alphaUcPeriod"/>
            </a:pPr>
            <a:r>
              <a:rPr lang="en-US" altLang="en-US" sz="2800" smtClean="0">
                <a:latin typeface="Times New Roman" panose="02020603050405020304" pitchFamily="18" charset="0"/>
              </a:rPr>
              <a:t>Only during a contest</a:t>
            </a:r>
          </a:p>
          <a:p>
            <a:pPr marL="609600" indent="-609600">
              <a:buFontTx/>
              <a:buAutoNum type="alphaUcPeriod"/>
            </a:pPr>
            <a:r>
              <a:rPr lang="en-US" altLang="en-US" sz="2800" smtClean="0">
                <a:latin typeface="Times New Roman" panose="02020603050405020304" pitchFamily="18" charset="0"/>
              </a:rPr>
              <a:t>At any time, amateurs are not protected from willful interference</a:t>
            </a:r>
            <a:r>
              <a:rPr lang="en-US" altLang="en-US" smtClean="0">
                <a:latin typeface="Times New Roman" panose="02020603050405020304" pitchFamily="18" charset="0"/>
              </a:rPr>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mph" presetSubtype="0" fill="hold" nodeType="clickEffect">
                                  <p:stCondLst>
                                    <p:cond delay="0"/>
                                  </p:stCondLst>
                                  <p:childTnLst>
                                    <p:animRot by="21600000">
                                      <p:cBhvr>
                                        <p:cTn id="6" dur="500" fill="hold"/>
                                        <p:tgtEl>
                                          <p:spTgt spid="250883">
                                            <p:txEl>
                                              <p:pRg st="1" end="1"/>
                                            </p:txEl>
                                          </p:spTgt>
                                        </p:tgtEl>
                                        <p:attrNameLst>
                                          <p:attrName>r</p:attrName>
                                        </p:attrNameLst>
                                      </p:cBhvr>
                                    </p:animRot>
                                  </p:childTnLst>
                                </p:cTn>
                              </p:par>
                              <p:par>
                                <p:cTn id="7" presetID="3" presetClass="emph" presetSubtype="2" fill="hold" nodeType="withEffect">
                                  <p:stCondLst>
                                    <p:cond delay="0"/>
                                  </p:stCondLst>
                                  <p:childTnLst>
                                    <p:animClr clrSpc="rgb" dir="cw">
                                      <p:cBhvr override="childStyle">
                                        <p:cTn id="8" dur="500" fill="hold"/>
                                        <p:tgtEl>
                                          <p:spTgt spid="250883">
                                            <p:txEl>
                                              <p:pRg st="1" end="1"/>
                                            </p:txEl>
                                          </p:spTgt>
                                        </p:tgtEl>
                                        <p:attrNameLst>
                                          <p:attrName>style.color</p:attrName>
                                        </p:attrNameLst>
                                      </p:cBhvr>
                                      <p:to>
                                        <a:schemeClr val="accent1"/>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6"/>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1515"/>
              </a:buClr>
              <a:buChar char="•"/>
              <a:defRPr sz="3200">
                <a:solidFill>
                  <a:schemeClr val="tx1"/>
                </a:solidFill>
                <a:latin typeface="Verdana" panose="020B0604030504040204" pitchFamily="34" charset="0"/>
              </a:defRPr>
            </a:lvl1pPr>
            <a:lvl2pPr marL="742950" indent="-285750">
              <a:spcBef>
                <a:spcPct val="20000"/>
              </a:spcBef>
              <a:buClr>
                <a:srgbClr val="FF1515"/>
              </a:buClr>
              <a:buChar char="•"/>
              <a:defRPr sz="2800">
                <a:solidFill>
                  <a:schemeClr val="tx1"/>
                </a:solidFill>
                <a:latin typeface="Verdana" panose="020B0604030504040204" pitchFamily="34" charset="0"/>
              </a:defRPr>
            </a:lvl2pPr>
            <a:lvl3pPr marL="1143000" indent="-228600">
              <a:spcBef>
                <a:spcPct val="20000"/>
              </a:spcBef>
              <a:buClr>
                <a:srgbClr val="FF1515"/>
              </a:buClr>
              <a:buChar char="•"/>
              <a:defRPr sz="2400">
                <a:solidFill>
                  <a:schemeClr val="tx1"/>
                </a:solidFill>
                <a:latin typeface="Verdana" panose="020B0604030504040204" pitchFamily="34" charset="0"/>
              </a:defRPr>
            </a:lvl3pPr>
            <a:lvl4pPr marL="1600200" indent="-228600">
              <a:spcBef>
                <a:spcPct val="20000"/>
              </a:spcBef>
              <a:buClr>
                <a:srgbClr val="FF1515"/>
              </a:buClr>
              <a:buChar char="•"/>
              <a:defRPr sz="2000">
                <a:solidFill>
                  <a:schemeClr val="tx1"/>
                </a:solidFill>
                <a:latin typeface="Verdana" panose="020B0604030504040204" pitchFamily="34" charset="0"/>
              </a:defRPr>
            </a:lvl4pPr>
            <a:lvl5pPr marL="2057400" indent="-228600">
              <a:spcBef>
                <a:spcPct val="20000"/>
              </a:spcBef>
              <a:buClr>
                <a:srgbClr val="FF1515"/>
              </a:buClr>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rgbClr val="FF1515"/>
              </a:buClr>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rgbClr val="FF1515"/>
              </a:buClr>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rgbClr val="FF1515"/>
              </a:buClr>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rgbClr val="FF1515"/>
              </a:buClr>
              <a:buChar char="•"/>
              <a:defRPr sz="2000">
                <a:solidFill>
                  <a:schemeClr val="tx1"/>
                </a:solidFill>
                <a:latin typeface="Verdana" panose="020B0604030504040204" pitchFamily="34" charset="0"/>
              </a:defRPr>
            </a:lvl9pPr>
          </a:lstStyle>
          <a:p>
            <a:pPr>
              <a:spcBef>
                <a:spcPct val="0"/>
              </a:spcBef>
              <a:buClrTx/>
              <a:buFontTx/>
              <a:buNone/>
            </a:pPr>
            <a:fld id="{6FB707DB-EF7D-46A7-8A97-A4CF7C9DFE16}" type="slidenum">
              <a:rPr lang="en-US" altLang="en-US" sz="1400">
                <a:latin typeface="Times New Roman" panose="02020603050405020304" pitchFamily="18" charset="0"/>
              </a:rPr>
              <a:pPr>
                <a:spcBef>
                  <a:spcPct val="0"/>
                </a:spcBef>
                <a:buClrTx/>
                <a:buFontTx/>
                <a:buNone/>
              </a:pPr>
              <a:t>14</a:t>
            </a:fld>
            <a:endParaRPr lang="en-US" altLang="en-US" sz="1400">
              <a:latin typeface="Times New Roman" panose="02020603050405020304" pitchFamily="18" charset="0"/>
            </a:endParaRPr>
          </a:p>
        </p:txBody>
      </p:sp>
      <p:sp>
        <p:nvSpPr>
          <p:cNvPr id="23555" name="Rectangle 2"/>
          <p:cNvSpPr>
            <a:spLocks noGrp="1" noChangeArrowheads="1"/>
          </p:cNvSpPr>
          <p:nvPr>
            <p:ph type="title"/>
          </p:nvPr>
        </p:nvSpPr>
        <p:spPr>
          <a:xfrm>
            <a:off x="0" y="0"/>
            <a:ext cx="9144000" cy="1219200"/>
          </a:xfrm>
        </p:spPr>
        <p:txBody>
          <a:bodyPr/>
          <a:lstStyle/>
          <a:p>
            <a:r>
              <a:rPr lang="en-US" altLang="en-US" sz="3200" smtClean="0"/>
              <a:t>T1D10</a:t>
            </a:r>
            <a:r>
              <a:rPr lang="en-US" altLang="en-US" sz="3600" smtClean="0"/>
              <a:t>  	</a:t>
            </a:r>
            <a:r>
              <a:rPr lang="en-US" altLang="en-US" sz="2800" smtClean="0">
                <a:latin typeface="Times New Roman" panose="02020603050405020304" pitchFamily="18" charset="0"/>
              </a:rPr>
              <a:t>What is the meaning of the term ”broadcasting” 		in the FCC rules for the amateur services?</a:t>
            </a:r>
            <a:r>
              <a:rPr lang="en-US" altLang="en-US" sz="2800" smtClean="0">
                <a:latin typeface="Rockwell" pitchFamily="18" charset="0"/>
              </a:rPr>
              <a:t> </a:t>
            </a:r>
          </a:p>
        </p:txBody>
      </p:sp>
      <p:sp>
        <p:nvSpPr>
          <p:cNvPr id="101379" name="Rectangle 3"/>
          <p:cNvSpPr>
            <a:spLocks noGrp="1" noChangeArrowheads="1"/>
          </p:cNvSpPr>
          <p:nvPr>
            <p:ph type="body" idx="1"/>
          </p:nvPr>
        </p:nvSpPr>
        <p:spPr>
          <a:xfrm>
            <a:off x="1143000" y="2514600"/>
            <a:ext cx="7272338" cy="2971800"/>
          </a:xfrm>
        </p:spPr>
        <p:txBody>
          <a:bodyPr/>
          <a:lstStyle/>
          <a:p>
            <a:pPr marL="609600" indent="-609600">
              <a:buFontTx/>
              <a:buAutoNum type="alphaUcPeriod"/>
            </a:pPr>
            <a:r>
              <a:rPr lang="en-US" altLang="en-US" sz="2800" smtClean="0">
                <a:latin typeface="Times New Roman" panose="02020603050405020304" pitchFamily="18" charset="0"/>
              </a:rPr>
              <a:t>Two-way transmissions by amateur stations</a:t>
            </a:r>
          </a:p>
          <a:p>
            <a:pPr marL="609600" indent="-609600">
              <a:buFontTx/>
              <a:buAutoNum type="alphaUcPeriod"/>
            </a:pPr>
            <a:r>
              <a:rPr lang="en-US" altLang="en-US" sz="2800" smtClean="0">
                <a:latin typeface="Times New Roman" panose="02020603050405020304" pitchFamily="18" charset="0"/>
              </a:rPr>
              <a:t>Transmission of music</a:t>
            </a:r>
          </a:p>
          <a:p>
            <a:pPr marL="609600" indent="-609600">
              <a:buFontTx/>
              <a:buAutoNum type="alphaUcPeriod"/>
            </a:pPr>
            <a:r>
              <a:rPr lang="en-US" altLang="en-US" sz="2800" smtClean="0">
                <a:latin typeface="Times New Roman" panose="02020603050405020304" pitchFamily="18" charset="0"/>
              </a:rPr>
              <a:t>Transmission of messages directed only to amateur operators </a:t>
            </a:r>
          </a:p>
          <a:p>
            <a:pPr marL="609600" indent="-609600">
              <a:buFontTx/>
              <a:buAutoNum type="alphaUcPeriod"/>
            </a:pPr>
            <a:r>
              <a:rPr lang="en-US" altLang="en-US" sz="2800" smtClean="0">
                <a:latin typeface="Times New Roman" panose="02020603050405020304" pitchFamily="18" charset="0"/>
              </a:rPr>
              <a:t>Transmissions intended for reception by the general public</a:t>
            </a:r>
            <a:r>
              <a:rPr lang="en-US" altLang="en-US" smtClean="0">
                <a:latin typeface="Rockwell" pitchFamily="18" charset="0"/>
              </a:rPr>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mph" presetSubtype="0" fill="hold" nodeType="clickEffect">
                                  <p:stCondLst>
                                    <p:cond delay="0"/>
                                  </p:stCondLst>
                                  <p:childTnLst>
                                    <p:animRot by="21600000">
                                      <p:cBhvr>
                                        <p:cTn id="6" dur="500" fill="hold"/>
                                        <p:tgtEl>
                                          <p:spTgt spid="101379">
                                            <p:txEl>
                                              <p:pRg st="3" end="3"/>
                                            </p:txEl>
                                          </p:spTgt>
                                        </p:tgtEl>
                                        <p:attrNameLst>
                                          <p:attrName>r</p:attrName>
                                        </p:attrNameLst>
                                      </p:cBhvr>
                                    </p:animRot>
                                  </p:childTnLst>
                                </p:cTn>
                              </p:par>
                              <p:par>
                                <p:cTn id="7" presetID="3" presetClass="emph" presetSubtype="2" fill="hold" nodeType="withEffect">
                                  <p:stCondLst>
                                    <p:cond delay="0"/>
                                  </p:stCondLst>
                                  <p:childTnLst>
                                    <p:animClr clrSpc="rgb" dir="cw">
                                      <p:cBhvr override="childStyle">
                                        <p:cTn id="8" dur="500" fill="hold"/>
                                        <p:tgtEl>
                                          <p:spTgt spid="101379">
                                            <p:txEl>
                                              <p:pRg st="3" end="3"/>
                                            </p:txEl>
                                          </p:spTgt>
                                        </p:tgtEl>
                                        <p:attrNameLst>
                                          <p:attrName>style.color</p:attrName>
                                        </p:attrNameLst>
                                      </p:cBhvr>
                                      <p:to>
                                        <a:schemeClr val="accent1"/>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6"/>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1515"/>
              </a:buClr>
              <a:buChar char="•"/>
              <a:defRPr sz="3200">
                <a:solidFill>
                  <a:schemeClr val="tx1"/>
                </a:solidFill>
                <a:latin typeface="Verdana" panose="020B0604030504040204" pitchFamily="34" charset="0"/>
              </a:defRPr>
            </a:lvl1pPr>
            <a:lvl2pPr marL="742950" indent="-285750">
              <a:spcBef>
                <a:spcPct val="20000"/>
              </a:spcBef>
              <a:buClr>
                <a:srgbClr val="FF1515"/>
              </a:buClr>
              <a:buChar char="•"/>
              <a:defRPr sz="2800">
                <a:solidFill>
                  <a:schemeClr val="tx1"/>
                </a:solidFill>
                <a:latin typeface="Verdana" panose="020B0604030504040204" pitchFamily="34" charset="0"/>
              </a:defRPr>
            </a:lvl2pPr>
            <a:lvl3pPr marL="1143000" indent="-228600">
              <a:spcBef>
                <a:spcPct val="20000"/>
              </a:spcBef>
              <a:buClr>
                <a:srgbClr val="FF1515"/>
              </a:buClr>
              <a:buChar char="•"/>
              <a:defRPr sz="2400">
                <a:solidFill>
                  <a:schemeClr val="tx1"/>
                </a:solidFill>
                <a:latin typeface="Verdana" panose="020B0604030504040204" pitchFamily="34" charset="0"/>
              </a:defRPr>
            </a:lvl3pPr>
            <a:lvl4pPr marL="1600200" indent="-228600">
              <a:spcBef>
                <a:spcPct val="20000"/>
              </a:spcBef>
              <a:buClr>
                <a:srgbClr val="FF1515"/>
              </a:buClr>
              <a:buChar char="•"/>
              <a:defRPr sz="2000">
                <a:solidFill>
                  <a:schemeClr val="tx1"/>
                </a:solidFill>
                <a:latin typeface="Verdana" panose="020B0604030504040204" pitchFamily="34" charset="0"/>
              </a:defRPr>
            </a:lvl4pPr>
            <a:lvl5pPr marL="2057400" indent="-228600">
              <a:spcBef>
                <a:spcPct val="20000"/>
              </a:spcBef>
              <a:buClr>
                <a:srgbClr val="FF1515"/>
              </a:buClr>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rgbClr val="FF1515"/>
              </a:buClr>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rgbClr val="FF1515"/>
              </a:buClr>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rgbClr val="FF1515"/>
              </a:buClr>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rgbClr val="FF1515"/>
              </a:buClr>
              <a:buChar char="•"/>
              <a:defRPr sz="2000">
                <a:solidFill>
                  <a:schemeClr val="tx1"/>
                </a:solidFill>
                <a:latin typeface="Verdana" panose="020B0604030504040204" pitchFamily="34" charset="0"/>
              </a:defRPr>
            </a:lvl9pPr>
          </a:lstStyle>
          <a:p>
            <a:pPr>
              <a:spcBef>
                <a:spcPct val="0"/>
              </a:spcBef>
              <a:buClrTx/>
              <a:buFontTx/>
              <a:buNone/>
            </a:pPr>
            <a:fld id="{0DD36374-316D-47AB-A335-9B2E0B13CF06}" type="slidenum">
              <a:rPr lang="en-US" altLang="en-US" sz="1400">
                <a:latin typeface="Times New Roman" panose="02020603050405020304" pitchFamily="18" charset="0"/>
              </a:rPr>
              <a:pPr>
                <a:spcBef>
                  <a:spcPct val="0"/>
                </a:spcBef>
                <a:buClrTx/>
                <a:buFontTx/>
                <a:buNone/>
              </a:pPr>
              <a:t>15</a:t>
            </a:fld>
            <a:endParaRPr lang="en-US" altLang="en-US" sz="1400">
              <a:latin typeface="Times New Roman" panose="02020603050405020304" pitchFamily="18" charset="0"/>
            </a:endParaRPr>
          </a:p>
        </p:txBody>
      </p:sp>
      <p:sp>
        <p:nvSpPr>
          <p:cNvPr id="24579" name="Rectangle 2"/>
          <p:cNvSpPr>
            <a:spLocks noGrp="1" noChangeArrowheads="1"/>
          </p:cNvSpPr>
          <p:nvPr>
            <p:ph type="title" idx="4294967295"/>
          </p:nvPr>
        </p:nvSpPr>
        <p:spPr>
          <a:xfrm>
            <a:off x="0" y="0"/>
            <a:ext cx="9144000" cy="1219200"/>
          </a:xfrm>
        </p:spPr>
        <p:txBody>
          <a:bodyPr/>
          <a:lstStyle/>
          <a:p>
            <a:r>
              <a:rPr lang="en-US" altLang="en-US" sz="3200" dirty="0" smtClean="0"/>
              <a:t>T1D02</a:t>
            </a:r>
            <a:r>
              <a:rPr lang="en-US" altLang="en-US" sz="3600" dirty="0" smtClean="0"/>
              <a:t>  </a:t>
            </a:r>
            <a:r>
              <a:rPr lang="en-US" altLang="en-US" sz="3600" dirty="0" smtClean="0"/>
              <a:t>	</a:t>
            </a:r>
            <a:r>
              <a:rPr lang="en-US" altLang="en-US" sz="2800" dirty="0" smtClean="0">
                <a:latin typeface="Times New Roman" panose="02020603050405020304" pitchFamily="18" charset="0"/>
              </a:rPr>
              <a:t>Under which of the following circumstances may 		an amateur radio station engage in broadcasting?</a:t>
            </a:r>
            <a:r>
              <a:rPr lang="en-US" altLang="en-US" sz="2800" dirty="0" smtClean="0">
                <a:latin typeface="Rockwell" pitchFamily="18" charset="0"/>
              </a:rPr>
              <a:t> </a:t>
            </a:r>
          </a:p>
        </p:txBody>
      </p:sp>
      <p:sp>
        <p:nvSpPr>
          <p:cNvPr id="101379" name="Rectangle 3"/>
          <p:cNvSpPr>
            <a:spLocks noGrp="1" noChangeArrowheads="1"/>
          </p:cNvSpPr>
          <p:nvPr>
            <p:ph type="body" idx="4294967295"/>
          </p:nvPr>
        </p:nvSpPr>
        <p:spPr>
          <a:xfrm>
            <a:off x="1143000" y="1828800"/>
            <a:ext cx="7272338" cy="4419600"/>
          </a:xfrm>
        </p:spPr>
        <p:txBody>
          <a:bodyPr/>
          <a:lstStyle/>
          <a:p>
            <a:pPr marL="609600" indent="-609600">
              <a:buFontTx/>
              <a:buAutoNum type="alphaUcPeriod"/>
            </a:pPr>
            <a:r>
              <a:rPr lang="en-US" altLang="en-US" sz="2800" smtClean="0">
                <a:latin typeface="Times New Roman" panose="02020603050405020304" pitchFamily="18" charset="0"/>
              </a:rPr>
              <a:t>Under no circumstances </a:t>
            </a:r>
          </a:p>
          <a:p>
            <a:pPr marL="609600" indent="-609600">
              <a:buFontTx/>
              <a:buAutoNum type="alphaUcPeriod"/>
            </a:pPr>
            <a:r>
              <a:rPr lang="en-US" altLang="en-US" sz="2800" smtClean="0">
                <a:latin typeface="Times New Roman" panose="02020603050405020304" pitchFamily="18" charset="0"/>
              </a:rPr>
              <a:t>When transmitting code practice, information bulletins, or transmissions necessary to provide emergency communications </a:t>
            </a:r>
          </a:p>
          <a:p>
            <a:pPr marL="609600" indent="-609600">
              <a:buFontTx/>
              <a:buAutoNum type="alphaUcPeriod"/>
            </a:pPr>
            <a:r>
              <a:rPr lang="en-US" altLang="en-US" sz="2800" smtClean="0">
                <a:latin typeface="Times New Roman" panose="02020603050405020304" pitchFamily="18" charset="0"/>
              </a:rPr>
              <a:t>At any time as long as no music is transmitted </a:t>
            </a:r>
          </a:p>
          <a:p>
            <a:pPr marL="609600" indent="-609600">
              <a:buFontTx/>
              <a:buAutoNum type="alphaUcPeriod"/>
            </a:pPr>
            <a:r>
              <a:rPr lang="en-US" altLang="en-US" sz="2800" smtClean="0">
                <a:latin typeface="Times New Roman" panose="02020603050405020304" pitchFamily="18" charset="0"/>
              </a:rPr>
              <a:t>At any time as long as the material being transmitted did not originate from a commercial broadcast station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mph" presetSubtype="0" fill="hold" nodeType="clickEffect">
                                  <p:stCondLst>
                                    <p:cond delay="0"/>
                                  </p:stCondLst>
                                  <p:childTnLst>
                                    <p:animRot by="21600000">
                                      <p:cBhvr>
                                        <p:cTn id="6" dur="500" fill="hold"/>
                                        <p:tgtEl>
                                          <p:spTgt spid="101379">
                                            <p:txEl>
                                              <p:pRg st="1" end="1"/>
                                            </p:txEl>
                                          </p:spTgt>
                                        </p:tgtEl>
                                        <p:attrNameLst>
                                          <p:attrName>r</p:attrName>
                                        </p:attrNameLst>
                                      </p:cBhvr>
                                    </p:animRot>
                                  </p:childTnLst>
                                </p:cTn>
                              </p:par>
                              <p:par>
                                <p:cTn id="7" presetID="3" presetClass="emph" presetSubtype="2" fill="hold" nodeType="withEffect">
                                  <p:stCondLst>
                                    <p:cond delay="0"/>
                                  </p:stCondLst>
                                  <p:childTnLst>
                                    <p:animClr clrSpc="rgb" dir="cw">
                                      <p:cBhvr override="childStyle">
                                        <p:cTn id="8" dur="500" fill="hold"/>
                                        <p:tgtEl>
                                          <p:spTgt spid="101379">
                                            <p:txEl>
                                              <p:pRg st="1" end="1"/>
                                            </p:txEl>
                                          </p:spTgt>
                                        </p:tgtEl>
                                        <p:attrNameLst>
                                          <p:attrName>style.color</p:attrName>
                                        </p:attrNameLst>
                                      </p:cBhvr>
                                      <p:to>
                                        <a:schemeClr val="accent1"/>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6"/>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1515"/>
              </a:buClr>
              <a:buChar char="•"/>
              <a:defRPr sz="3200">
                <a:solidFill>
                  <a:schemeClr val="tx1"/>
                </a:solidFill>
                <a:latin typeface="Verdana" panose="020B0604030504040204" pitchFamily="34" charset="0"/>
              </a:defRPr>
            </a:lvl1pPr>
            <a:lvl2pPr marL="742950" indent="-285750">
              <a:spcBef>
                <a:spcPct val="20000"/>
              </a:spcBef>
              <a:buClr>
                <a:srgbClr val="FF1515"/>
              </a:buClr>
              <a:buChar char="•"/>
              <a:defRPr sz="2800">
                <a:solidFill>
                  <a:schemeClr val="tx1"/>
                </a:solidFill>
                <a:latin typeface="Verdana" panose="020B0604030504040204" pitchFamily="34" charset="0"/>
              </a:defRPr>
            </a:lvl2pPr>
            <a:lvl3pPr marL="1143000" indent="-228600">
              <a:spcBef>
                <a:spcPct val="20000"/>
              </a:spcBef>
              <a:buClr>
                <a:srgbClr val="FF1515"/>
              </a:buClr>
              <a:buChar char="•"/>
              <a:defRPr sz="2400">
                <a:solidFill>
                  <a:schemeClr val="tx1"/>
                </a:solidFill>
                <a:latin typeface="Verdana" panose="020B0604030504040204" pitchFamily="34" charset="0"/>
              </a:defRPr>
            </a:lvl3pPr>
            <a:lvl4pPr marL="1600200" indent="-228600">
              <a:spcBef>
                <a:spcPct val="20000"/>
              </a:spcBef>
              <a:buClr>
                <a:srgbClr val="FF1515"/>
              </a:buClr>
              <a:buChar char="•"/>
              <a:defRPr sz="2000">
                <a:solidFill>
                  <a:schemeClr val="tx1"/>
                </a:solidFill>
                <a:latin typeface="Verdana" panose="020B0604030504040204" pitchFamily="34" charset="0"/>
              </a:defRPr>
            </a:lvl4pPr>
            <a:lvl5pPr marL="2057400" indent="-228600">
              <a:spcBef>
                <a:spcPct val="20000"/>
              </a:spcBef>
              <a:buClr>
                <a:srgbClr val="FF1515"/>
              </a:buClr>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rgbClr val="FF1515"/>
              </a:buClr>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rgbClr val="FF1515"/>
              </a:buClr>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rgbClr val="FF1515"/>
              </a:buClr>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rgbClr val="FF1515"/>
              </a:buClr>
              <a:buChar char="•"/>
              <a:defRPr sz="2000">
                <a:solidFill>
                  <a:schemeClr val="tx1"/>
                </a:solidFill>
                <a:latin typeface="Verdana" panose="020B0604030504040204" pitchFamily="34" charset="0"/>
              </a:defRPr>
            </a:lvl9pPr>
          </a:lstStyle>
          <a:p>
            <a:pPr>
              <a:spcBef>
                <a:spcPct val="0"/>
              </a:spcBef>
              <a:buClrTx/>
              <a:buFontTx/>
              <a:buNone/>
            </a:pPr>
            <a:fld id="{9F239CED-8413-4217-B7B6-FDB3FD58FCCC}" type="slidenum">
              <a:rPr lang="en-US" altLang="en-US" sz="1400">
                <a:latin typeface="Times New Roman" panose="02020603050405020304" pitchFamily="18" charset="0"/>
              </a:rPr>
              <a:pPr>
                <a:spcBef>
                  <a:spcPct val="0"/>
                </a:spcBef>
                <a:buClrTx/>
                <a:buFontTx/>
                <a:buNone/>
              </a:pPr>
              <a:t>16</a:t>
            </a:fld>
            <a:endParaRPr lang="en-US" altLang="en-US" sz="1400">
              <a:latin typeface="Times New Roman" panose="02020603050405020304" pitchFamily="18" charset="0"/>
            </a:endParaRPr>
          </a:p>
        </p:txBody>
      </p:sp>
      <p:sp>
        <p:nvSpPr>
          <p:cNvPr id="25603" name="Rectangle 2"/>
          <p:cNvSpPr>
            <a:spLocks noGrp="1" noChangeArrowheads="1"/>
          </p:cNvSpPr>
          <p:nvPr>
            <p:ph type="title"/>
          </p:nvPr>
        </p:nvSpPr>
        <p:spPr>
          <a:xfrm>
            <a:off x="0" y="0"/>
            <a:ext cx="9144000" cy="1524000"/>
          </a:xfrm>
        </p:spPr>
        <p:txBody>
          <a:bodyPr/>
          <a:lstStyle/>
          <a:p>
            <a:r>
              <a:rPr lang="en-US" altLang="en-US" sz="3200" smtClean="0"/>
              <a:t>T1D09 </a:t>
            </a:r>
            <a:r>
              <a:rPr lang="en-US" altLang="en-US" sz="3600" smtClean="0"/>
              <a:t> 	</a:t>
            </a:r>
            <a:r>
              <a:rPr lang="en-US" altLang="en-US" sz="2200" smtClean="0">
                <a:latin typeface="Times New Roman" panose="02020603050405020304" pitchFamily="18" charset="0"/>
              </a:rPr>
              <a:t>Under which of the following circumstances are amateur 		stations authorized to transmit signals related to broadcasting, 		program production, or news gathering, assuming no other 		means is available?</a:t>
            </a:r>
            <a:r>
              <a:rPr lang="en-US" altLang="en-US" sz="2000" smtClean="0">
                <a:latin typeface="Rockwell" pitchFamily="18" charset="0"/>
              </a:rPr>
              <a:t> </a:t>
            </a:r>
          </a:p>
        </p:txBody>
      </p:sp>
      <p:sp>
        <p:nvSpPr>
          <p:cNvPr id="102403" name="Rectangle 3"/>
          <p:cNvSpPr>
            <a:spLocks noGrp="1" noChangeArrowheads="1"/>
          </p:cNvSpPr>
          <p:nvPr>
            <p:ph type="body" idx="1"/>
          </p:nvPr>
        </p:nvSpPr>
        <p:spPr>
          <a:xfrm>
            <a:off x="1066800" y="1828800"/>
            <a:ext cx="7369175" cy="4648200"/>
          </a:xfrm>
        </p:spPr>
        <p:txBody>
          <a:bodyPr/>
          <a:lstStyle/>
          <a:p>
            <a:pPr marL="609600" indent="-609600">
              <a:buFontTx/>
              <a:buAutoNum type="alphaUcPeriod"/>
            </a:pPr>
            <a:r>
              <a:rPr lang="en-US" altLang="en-US" sz="2800" smtClean="0">
                <a:latin typeface="Times New Roman" panose="02020603050405020304" pitchFamily="18" charset="0"/>
              </a:rPr>
              <a:t>Only where such communications directly relate to the immediate safety of human life or protection of property</a:t>
            </a:r>
          </a:p>
          <a:p>
            <a:pPr marL="609600" indent="-609600">
              <a:buFontTx/>
              <a:buAutoNum type="alphaUcPeriod"/>
            </a:pPr>
            <a:r>
              <a:rPr lang="en-US" altLang="en-US" sz="2800" smtClean="0">
                <a:latin typeface="Times New Roman" panose="02020603050405020304" pitchFamily="18" charset="0"/>
              </a:rPr>
              <a:t>Only when broadcasting communications to or from the space shuttle.</a:t>
            </a:r>
          </a:p>
          <a:p>
            <a:pPr marL="609600" indent="-609600">
              <a:buFontTx/>
              <a:buAutoNum type="alphaUcPeriod"/>
            </a:pPr>
            <a:r>
              <a:rPr lang="en-US" altLang="en-US" sz="2800" smtClean="0">
                <a:latin typeface="Times New Roman" panose="02020603050405020304" pitchFamily="18" charset="0"/>
              </a:rPr>
              <a:t>Only where noncommercial programming is gathered and supplied exclusively to the National Public Radio network </a:t>
            </a:r>
          </a:p>
          <a:p>
            <a:pPr marL="609600" indent="-609600">
              <a:buFontTx/>
              <a:buAutoNum type="alphaUcPeriod"/>
            </a:pPr>
            <a:r>
              <a:rPr lang="en-US" altLang="en-US" sz="2800" smtClean="0">
                <a:latin typeface="Times New Roman" panose="02020603050405020304" pitchFamily="18" charset="0"/>
              </a:rPr>
              <a:t>Only when using amateur repeaters linked to the Internet</a:t>
            </a:r>
            <a:r>
              <a:rPr lang="en-US" altLang="en-US" sz="2800" smtClean="0">
                <a:latin typeface="Rockwell" pitchFamily="18" charset="0"/>
              </a:rPr>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mph" presetSubtype="0" fill="hold" nodeType="clickEffect">
                                  <p:stCondLst>
                                    <p:cond delay="0"/>
                                  </p:stCondLst>
                                  <p:childTnLst>
                                    <p:animRot by="21600000">
                                      <p:cBhvr>
                                        <p:cTn id="6" dur="500" fill="hold"/>
                                        <p:tgtEl>
                                          <p:spTgt spid="102403">
                                            <p:txEl>
                                              <p:pRg st="0" end="0"/>
                                            </p:txEl>
                                          </p:spTgt>
                                        </p:tgtEl>
                                        <p:attrNameLst>
                                          <p:attrName>r</p:attrName>
                                        </p:attrNameLst>
                                      </p:cBhvr>
                                    </p:animRot>
                                  </p:childTnLst>
                                </p:cTn>
                              </p:par>
                              <p:par>
                                <p:cTn id="7" presetID="3" presetClass="emph" presetSubtype="2" fill="hold" nodeType="withEffect">
                                  <p:stCondLst>
                                    <p:cond delay="0"/>
                                  </p:stCondLst>
                                  <p:childTnLst>
                                    <p:animClr clrSpc="rgb" dir="cw">
                                      <p:cBhvr override="childStyle">
                                        <p:cTn id="8" dur="500" fill="hold"/>
                                        <p:tgtEl>
                                          <p:spTgt spid="102403">
                                            <p:txEl>
                                              <p:pRg st="0" end="0"/>
                                            </p:txEl>
                                          </p:spTgt>
                                        </p:tgtEl>
                                        <p:attrNameLst>
                                          <p:attrName>style.color</p:attrName>
                                        </p:attrNameLst>
                                      </p:cBhvr>
                                      <p:to>
                                        <a:schemeClr val="accent1"/>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6"/>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1515"/>
              </a:buClr>
              <a:buChar char="•"/>
              <a:defRPr sz="3200">
                <a:solidFill>
                  <a:schemeClr val="tx1"/>
                </a:solidFill>
                <a:latin typeface="Verdana" panose="020B0604030504040204" pitchFamily="34" charset="0"/>
              </a:defRPr>
            </a:lvl1pPr>
            <a:lvl2pPr marL="742950" indent="-285750">
              <a:spcBef>
                <a:spcPct val="20000"/>
              </a:spcBef>
              <a:buClr>
                <a:srgbClr val="FF1515"/>
              </a:buClr>
              <a:buChar char="•"/>
              <a:defRPr sz="2800">
                <a:solidFill>
                  <a:schemeClr val="tx1"/>
                </a:solidFill>
                <a:latin typeface="Verdana" panose="020B0604030504040204" pitchFamily="34" charset="0"/>
              </a:defRPr>
            </a:lvl2pPr>
            <a:lvl3pPr marL="1143000" indent="-228600">
              <a:spcBef>
                <a:spcPct val="20000"/>
              </a:spcBef>
              <a:buClr>
                <a:srgbClr val="FF1515"/>
              </a:buClr>
              <a:buChar char="•"/>
              <a:defRPr sz="2400">
                <a:solidFill>
                  <a:schemeClr val="tx1"/>
                </a:solidFill>
                <a:latin typeface="Verdana" panose="020B0604030504040204" pitchFamily="34" charset="0"/>
              </a:defRPr>
            </a:lvl3pPr>
            <a:lvl4pPr marL="1600200" indent="-228600">
              <a:spcBef>
                <a:spcPct val="20000"/>
              </a:spcBef>
              <a:buClr>
                <a:srgbClr val="FF1515"/>
              </a:buClr>
              <a:buChar char="•"/>
              <a:defRPr sz="2000">
                <a:solidFill>
                  <a:schemeClr val="tx1"/>
                </a:solidFill>
                <a:latin typeface="Verdana" panose="020B0604030504040204" pitchFamily="34" charset="0"/>
              </a:defRPr>
            </a:lvl4pPr>
            <a:lvl5pPr marL="2057400" indent="-228600">
              <a:spcBef>
                <a:spcPct val="20000"/>
              </a:spcBef>
              <a:buClr>
                <a:srgbClr val="FF1515"/>
              </a:buClr>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rgbClr val="FF1515"/>
              </a:buClr>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rgbClr val="FF1515"/>
              </a:buClr>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rgbClr val="FF1515"/>
              </a:buClr>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rgbClr val="FF1515"/>
              </a:buClr>
              <a:buChar char="•"/>
              <a:defRPr sz="2000">
                <a:solidFill>
                  <a:schemeClr val="tx1"/>
                </a:solidFill>
                <a:latin typeface="Verdana" panose="020B0604030504040204" pitchFamily="34" charset="0"/>
              </a:defRPr>
            </a:lvl9pPr>
          </a:lstStyle>
          <a:p>
            <a:pPr>
              <a:spcBef>
                <a:spcPct val="0"/>
              </a:spcBef>
              <a:buClrTx/>
              <a:buFontTx/>
              <a:buNone/>
            </a:pPr>
            <a:fld id="{7221CCD5-618D-4A1A-A5B1-0C01F0F4189B}" type="slidenum">
              <a:rPr lang="en-US" altLang="en-US" sz="1400">
                <a:latin typeface="Times New Roman" panose="02020603050405020304" pitchFamily="18" charset="0"/>
              </a:rPr>
              <a:pPr>
                <a:spcBef>
                  <a:spcPct val="0"/>
                </a:spcBef>
                <a:buClrTx/>
                <a:buFontTx/>
                <a:buNone/>
              </a:pPr>
              <a:t>17</a:t>
            </a:fld>
            <a:endParaRPr lang="en-US" altLang="en-US" sz="1400">
              <a:latin typeface="Times New Roman" panose="02020603050405020304" pitchFamily="18" charset="0"/>
            </a:endParaRPr>
          </a:p>
        </p:txBody>
      </p:sp>
      <p:sp>
        <p:nvSpPr>
          <p:cNvPr id="26627" name="Rectangle 2"/>
          <p:cNvSpPr>
            <a:spLocks noGrp="1" noChangeArrowheads="1"/>
          </p:cNvSpPr>
          <p:nvPr>
            <p:ph type="title"/>
          </p:nvPr>
        </p:nvSpPr>
        <p:spPr>
          <a:xfrm>
            <a:off x="0" y="0"/>
            <a:ext cx="9144000" cy="1447800"/>
          </a:xfrm>
        </p:spPr>
        <p:txBody>
          <a:bodyPr/>
          <a:lstStyle/>
          <a:p>
            <a:r>
              <a:rPr lang="en-US" altLang="en-US" sz="3200" smtClean="0"/>
              <a:t>T1D03</a:t>
            </a:r>
            <a:r>
              <a:rPr lang="en-US" altLang="en-US" sz="3600" smtClean="0"/>
              <a:t>  	</a:t>
            </a:r>
            <a:r>
              <a:rPr lang="en-US" altLang="en-US" sz="2800" smtClean="0">
                <a:latin typeface="Times New Roman" panose="02020603050405020304" pitchFamily="18" charset="0"/>
              </a:rPr>
              <a:t>When is the transmission of codes or ciphers that 		hide the meaning of a message allowed by an 		amateur station?</a:t>
            </a:r>
            <a:r>
              <a:rPr lang="en-US" altLang="en-US" sz="2800" smtClean="0">
                <a:latin typeface="Rockwell" pitchFamily="18" charset="0"/>
              </a:rPr>
              <a:t> </a:t>
            </a:r>
          </a:p>
        </p:txBody>
      </p:sp>
      <p:sp>
        <p:nvSpPr>
          <p:cNvPr id="105475" name="Rectangle 3"/>
          <p:cNvSpPr>
            <a:spLocks noGrp="1" noChangeArrowheads="1"/>
          </p:cNvSpPr>
          <p:nvPr>
            <p:ph type="body" idx="1"/>
          </p:nvPr>
        </p:nvSpPr>
        <p:spPr>
          <a:xfrm>
            <a:off x="1066800" y="2362200"/>
            <a:ext cx="7348538" cy="2994025"/>
          </a:xfrm>
        </p:spPr>
        <p:txBody>
          <a:bodyPr/>
          <a:lstStyle/>
          <a:p>
            <a:pPr marL="609600" indent="-609600">
              <a:buFontTx/>
              <a:buAutoNum type="alphaUcPeriod"/>
            </a:pPr>
            <a:r>
              <a:rPr lang="en-US" altLang="en-US" sz="2800" smtClean="0">
                <a:latin typeface="Times New Roman" panose="02020603050405020304" pitchFamily="18" charset="0"/>
              </a:rPr>
              <a:t>Only during contests</a:t>
            </a:r>
          </a:p>
          <a:p>
            <a:pPr marL="609600" indent="-609600">
              <a:buFontTx/>
              <a:buAutoNum type="alphaUcPeriod"/>
            </a:pPr>
            <a:r>
              <a:rPr lang="en-US" altLang="en-US" sz="2800" smtClean="0">
                <a:latin typeface="Times New Roman" panose="02020603050405020304" pitchFamily="18" charset="0"/>
              </a:rPr>
              <a:t>Only when operating mobile</a:t>
            </a:r>
          </a:p>
          <a:p>
            <a:pPr marL="609600" indent="-609600">
              <a:buFontTx/>
              <a:buAutoNum type="alphaUcPeriod"/>
            </a:pPr>
            <a:r>
              <a:rPr lang="en-US" altLang="en-US" sz="2800" smtClean="0">
                <a:latin typeface="Times New Roman" panose="02020603050405020304" pitchFamily="18" charset="0"/>
              </a:rPr>
              <a:t>Only when transmitting control commands to space stations or radio control craft</a:t>
            </a:r>
          </a:p>
          <a:p>
            <a:pPr marL="609600" indent="-609600">
              <a:buFontTx/>
              <a:buAutoNum type="alphaUcPeriod"/>
            </a:pPr>
            <a:r>
              <a:rPr lang="en-US" altLang="en-US" sz="2800" smtClean="0">
                <a:latin typeface="Times New Roman" panose="02020603050405020304" pitchFamily="18" charset="0"/>
              </a:rPr>
              <a:t>Only when frequencies above 1280 MHz are used</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mph" presetSubtype="0" fill="hold" nodeType="clickEffect">
                                  <p:stCondLst>
                                    <p:cond delay="0"/>
                                  </p:stCondLst>
                                  <p:childTnLst>
                                    <p:animRot by="21600000">
                                      <p:cBhvr>
                                        <p:cTn id="6" dur="500" fill="hold"/>
                                        <p:tgtEl>
                                          <p:spTgt spid="105475">
                                            <p:txEl>
                                              <p:pRg st="2" end="2"/>
                                            </p:txEl>
                                          </p:spTgt>
                                        </p:tgtEl>
                                        <p:attrNameLst>
                                          <p:attrName>r</p:attrName>
                                        </p:attrNameLst>
                                      </p:cBhvr>
                                    </p:animRot>
                                  </p:childTnLst>
                                </p:cTn>
                              </p:par>
                              <p:par>
                                <p:cTn id="7" presetID="3" presetClass="emph" presetSubtype="2" fill="hold" nodeType="withEffect">
                                  <p:stCondLst>
                                    <p:cond delay="0"/>
                                  </p:stCondLst>
                                  <p:childTnLst>
                                    <p:animClr clrSpc="rgb" dir="cw">
                                      <p:cBhvr override="childStyle">
                                        <p:cTn id="8" dur="500" fill="hold"/>
                                        <p:tgtEl>
                                          <p:spTgt spid="105475">
                                            <p:txEl>
                                              <p:pRg st="2" end="2"/>
                                            </p:txEl>
                                          </p:spTgt>
                                        </p:tgtEl>
                                        <p:attrNameLst>
                                          <p:attrName>style.color</p:attrName>
                                        </p:attrNameLst>
                                      </p:cBhvr>
                                      <p:to>
                                        <a:schemeClr val="accent1"/>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6"/>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1515"/>
              </a:buClr>
              <a:buChar char="•"/>
              <a:defRPr sz="3200">
                <a:solidFill>
                  <a:schemeClr val="tx1"/>
                </a:solidFill>
                <a:latin typeface="Verdana" panose="020B0604030504040204" pitchFamily="34" charset="0"/>
              </a:defRPr>
            </a:lvl1pPr>
            <a:lvl2pPr marL="742950" indent="-285750">
              <a:spcBef>
                <a:spcPct val="20000"/>
              </a:spcBef>
              <a:buClr>
                <a:srgbClr val="FF1515"/>
              </a:buClr>
              <a:buChar char="•"/>
              <a:defRPr sz="2800">
                <a:solidFill>
                  <a:schemeClr val="tx1"/>
                </a:solidFill>
                <a:latin typeface="Verdana" panose="020B0604030504040204" pitchFamily="34" charset="0"/>
              </a:defRPr>
            </a:lvl2pPr>
            <a:lvl3pPr marL="1143000" indent="-228600">
              <a:spcBef>
                <a:spcPct val="20000"/>
              </a:spcBef>
              <a:buClr>
                <a:srgbClr val="FF1515"/>
              </a:buClr>
              <a:buChar char="•"/>
              <a:defRPr sz="2400">
                <a:solidFill>
                  <a:schemeClr val="tx1"/>
                </a:solidFill>
                <a:latin typeface="Verdana" panose="020B0604030504040204" pitchFamily="34" charset="0"/>
              </a:defRPr>
            </a:lvl3pPr>
            <a:lvl4pPr marL="1600200" indent="-228600">
              <a:spcBef>
                <a:spcPct val="20000"/>
              </a:spcBef>
              <a:buClr>
                <a:srgbClr val="FF1515"/>
              </a:buClr>
              <a:buChar char="•"/>
              <a:defRPr sz="2000">
                <a:solidFill>
                  <a:schemeClr val="tx1"/>
                </a:solidFill>
                <a:latin typeface="Verdana" panose="020B0604030504040204" pitchFamily="34" charset="0"/>
              </a:defRPr>
            </a:lvl4pPr>
            <a:lvl5pPr marL="2057400" indent="-228600">
              <a:spcBef>
                <a:spcPct val="20000"/>
              </a:spcBef>
              <a:buClr>
                <a:srgbClr val="FF1515"/>
              </a:buClr>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rgbClr val="FF1515"/>
              </a:buClr>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rgbClr val="FF1515"/>
              </a:buClr>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rgbClr val="FF1515"/>
              </a:buClr>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rgbClr val="FF1515"/>
              </a:buClr>
              <a:buChar char="•"/>
              <a:defRPr sz="2000">
                <a:solidFill>
                  <a:schemeClr val="tx1"/>
                </a:solidFill>
                <a:latin typeface="Verdana" panose="020B0604030504040204" pitchFamily="34" charset="0"/>
              </a:defRPr>
            </a:lvl9pPr>
          </a:lstStyle>
          <a:p>
            <a:pPr>
              <a:spcBef>
                <a:spcPct val="0"/>
              </a:spcBef>
              <a:buClrTx/>
              <a:buFontTx/>
              <a:buNone/>
            </a:pPr>
            <a:fld id="{81C18500-2E2C-40AC-8961-B7F22ECCF7E4}" type="slidenum">
              <a:rPr lang="en-US" altLang="en-US" sz="1400">
                <a:latin typeface="Times New Roman" panose="02020603050405020304" pitchFamily="18" charset="0"/>
              </a:rPr>
              <a:pPr>
                <a:spcBef>
                  <a:spcPct val="0"/>
                </a:spcBef>
                <a:buClrTx/>
                <a:buFontTx/>
                <a:buNone/>
              </a:pPr>
              <a:t>18</a:t>
            </a:fld>
            <a:endParaRPr lang="en-US" altLang="en-US" sz="1400">
              <a:latin typeface="Times New Roman" panose="02020603050405020304" pitchFamily="18" charset="0"/>
            </a:endParaRPr>
          </a:p>
        </p:txBody>
      </p:sp>
      <p:sp>
        <p:nvSpPr>
          <p:cNvPr id="27651" name="Rectangle 2"/>
          <p:cNvSpPr>
            <a:spLocks noGrp="1" noChangeArrowheads="1"/>
          </p:cNvSpPr>
          <p:nvPr>
            <p:ph type="title"/>
          </p:nvPr>
        </p:nvSpPr>
        <p:spPr>
          <a:xfrm>
            <a:off x="0" y="0"/>
            <a:ext cx="9144000" cy="1301750"/>
          </a:xfrm>
        </p:spPr>
        <p:txBody>
          <a:bodyPr/>
          <a:lstStyle/>
          <a:p>
            <a:r>
              <a:rPr lang="en-US" altLang="en-US" sz="3200" smtClean="0"/>
              <a:t>T1D04 </a:t>
            </a:r>
            <a:r>
              <a:rPr lang="en-US" altLang="en-US" sz="3600" smtClean="0"/>
              <a:t> 	</a:t>
            </a:r>
            <a:r>
              <a:rPr lang="en-US" altLang="en-US" sz="2800" smtClean="0">
                <a:latin typeface="Times New Roman" panose="02020603050405020304" pitchFamily="18" charset="0"/>
              </a:rPr>
              <a:t>What is the only time an amateur station is 			authorized to transmit music?</a:t>
            </a:r>
            <a:endParaRPr lang="en-US" altLang="en-US" sz="2800" smtClean="0">
              <a:latin typeface="Rockwell" pitchFamily="18" charset="0"/>
            </a:endParaRPr>
          </a:p>
        </p:txBody>
      </p:sp>
      <p:sp>
        <p:nvSpPr>
          <p:cNvPr id="106499" name="Rectangle 3"/>
          <p:cNvSpPr>
            <a:spLocks noGrp="1" noChangeArrowheads="1"/>
          </p:cNvSpPr>
          <p:nvPr>
            <p:ph type="body" idx="1"/>
          </p:nvPr>
        </p:nvSpPr>
        <p:spPr>
          <a:xfrm>
            <a:off x="1143000" y="1828800"/>
            <a:ext cx="7292975" cy="4267200"/>
          </a:xfrm>
        </p:spPr>
        <p:txBody>
          <a:bodyPr/>
          <a:lstStyle/>
          <a:p>
            <a:pPr marL="609600" indent="-609600">
              <a:buFontTx/>
              <a:buAutoNum type="alphaUcPeriod"/>
            </a:pPr>
            <a:r>
              <a:rPr lang="en-US" altLang="en-US" sz="2800" smtClean="0">
                <a:latin typeface="Times New Roman" panose="02020603050405020304" pitchFamily="18" charset="0"/>
              </a:rPr>
              <a:t>When incidental to an authorized retransmission of manned spacecraft communications</a:t>
            </a:r>
          </a:p>
          <a:p>
            <a:pPr marL="609600" indent="-609600">
              <a:buFontTx/>
              <a:buAutoNum type="alphaUcPeriod"/>
            </a:pPr>
            <a:r>
              <a:rPr lang="en-US" altLang="en-US" sz="2800" smtClean="0">
                <a:latin typeface="Times New Roman" panose="02020603050405020304" pitchFamily="18" charset="0"/>
              </a:rPr>
              <a:t>B. When the music produces no spurious emissions</a:t>
            </a:r>
          </a:p>
          <a:p>
            <a:pPr marL="609600" indent="-609600">
              <a:buFontTx/>
              <a:buAutoNum type="alphaUcPeriod"/>
            </a:pPr>
            <a:r>
              <a:rPr lang="en-US" altLang="en-US" sz="2800" smtClean="0">
                <a:latin typeface="Times New Roman" panose="02020603050405020304" pitchFamily="18" charset="0"/>
              </a:rPr>
              <a:t>C. When the purpose is to interfere with an illegal transmission</a:t>
            </a:r>
          </a:p>
          <a:p>
            <a:pPr marL="609600" indent="-609600">
              <a:buFontTx/>
              <a:buAutoNum type="alphaUcPeriod"/>
            </a:pPr>
            <a:r>
              <a:rPr lang="en-US" altLang="en-US" sz="2800" smtClean="0">
                <a:latin typeface="Times New Roman" panose="02020603050405020304" pitchFamily="18" charset="0"/>
              </a:rPr>
              <a:t>D. When the music is transmitted above 1280 MHz</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mph" presetSubtype="0" fill="hold" nodeType="clickEffect">
                                  <p:stCondLst>
                                    <p:cond delay="0"/>
                                  </p:stCondLst>
                                  <p:childTnLst>
                                    <p:animRot by="21600000">
                                      <p:cBhvr>
                                        <p:cTn id="6" dur="500" fill="hold"/>
                                        <p:tgtEl>
                                          <p:spTgt spid="106499">
                                            <p:txEl>
                                              <p:pRg st="0" end="0"/>
                                            </p:txEl>
                                          </p:spTgt>
                                        </p:tgtEl>
                                        <p:attrNameLst>
                                          <p:attrName>r</p:attrName>
                                        </p:attrNameLst>
                                      </p:cBhvr>
                                    </p:animRot>
                                  </p:childTnLst>
                                </p:cTn>
                              </p:par>
                              <p:par>
                                <p:cTn id="7" presetID="3" presetClass="emph" presetSubtype="2" fill="hold" nodeType="withEffect">
                                  <p:stCondLst>
                                    <p:cond delay="0"/>
                                  </p:stCondLst>
                                  <p:childTnLst>
                                    <p:animClr clrSpc="rgb" dir="cw">
                                      <p:cBhvr override="childStyle">
                                        <p:cTn id="8" dur="500" fill="hold"/>
                                        <p:tgtEl>
                                          <p:spTgt spid="106499">
                                            <p:txEl>
                                              <p:pRg st="0" end="0"/>
                                            </p:txEl>
                                          </p:spTgt>
                                        </p:tgtEl>
                                        <p:attrNameLst>
                                          <p:attrName>style.color</p:attrName>
                                        </p:attrNameLst>
                                      </p:cBhvr>
                                      <p:to>
                                        <a:schemeClr val="accent1"/>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6"/>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1515"/>
              </a:buClr>
              <a:buChar char="•"/>
              <a:defRPr sz="3200">
                <a:solidFill>
                  <a:schemeClr val="tx1"/>
                </a:solidFill>
                <a:latin typeface="Verdana" panose="020B0604030504040204" pitchFamily="34" charset="0"/>
              </a:defRPr>
            </a:lvl1pPr>
            <a:lvl2pPr marL="742950" indent="-285750">
              <a:spcBef>
                <a:spcPct val="20000"/>
              </a:spcBef>
              <a:buClr>
                <a:srgbClr val="FF1515"/>
              </a:buClr>
              <a:buChar char="•"/>
              <a:defRPr sz="2800">
                <a:solidFill>
                  <a:schemeClr val="tx1"/>
                </a:solidFill>
                <a:latin typeface="Verdana" panose="020B0604030504040204" pitchFamily="34" charset="0"/>
              </a:defRPr>
            </a:lvl2pPr>
            <a:lvl3pPr marL="1143000" indent="-228600">
              <a:spcBef>
                <a:spcPct val="20000"/>
              </a:spcBef>
              <a:buClr>
                <a:srgbClr val="FF1515"/>
              </a:buClr>
              <a:buChar char="•"/>
              <a:defRPr sz="2400">
                <a:solidFill>
                  <a:schemeClr val="tx1"/>
                </a:solidFill>
                <a:latin typeface="Verdana" panose="020B0604030504040204" pitchFamily="34" charset="0"/>
              </a:defRPr>
            </a:lvl3pPr>
            <a:lvl4pPr marL="1600200" indent="-228600">
              <a:spcBef>
                <a:spcPct val="20000"/>
              </a:spcBef>
              <a:buClr>
                <a:srgbClr val="FF1515"/>
              </a:buClr>
              <a:buChar char="•"/>
              <a:defRPr sz="2000">
                <a:solidFill>
                  <a:schemeClr val="tx1"/>
                </a:solidFill>
                <a:latin typeface="Verdana" panose="020B0604030504040204" pitchFamily="34" charset="0"/>
              </a:defRPr>
            </a:lvl4pPr>
            <a:lvl5pPr marL="2057400" indent="-228600">
              <a:spcBef>
                <a:spcPct val="20000"/>
              </a:spcBef>
              <a:buClr>
                <a:srgbClr val="FF1515"/>
              </a:buClr>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rgbClr val="FF1515"/>
              </a:buClr>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rgbClr val="FF1515"/>
              </a:buClr>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rgbClr val="FF1515"/>
              </a:buClr>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rgbClr val="FF1515"/>
              </a:buClr>
              <a:buChar char="•"/>
              <a:defRPr sz="2000">
                <a:solidFill>
                  <a:schemeClr val="tx1"/>
                </a:solidFill>
                <a:latin typeface="Verdana" panose="020B0604030504040204" pitchFamily="34" charset="0"/>
              </a:defRPr>
            </a:lvl9pPr>
          </a:lstStyle>
          <a:p>
            <a:pPr>
              <a:spcBef>
                <a:spcPct val="0"/>
              </a:spcBef>
              <a:buClrTx/>
              <a:buFontTx/>
              <a:buNone/>
            </a:pPr>
            <a:fld id="{43DDB2A9-6B22-4063-8FE1-F78E502827A7}" type="slidenum">
              <a:rPr lang="en-US" altLang="en-US" sz="1400">
                <a:latin typeface="Times New Roman" panose="02020603050405020304" pitchFamily="18" charset="0"/>
              </a:rPr>
              <a:pPr>
                <a:spcBef>
                  <a:spcPct val="0"/>
                </a:spcBef>
                <a:buClrTx/>
                <a:buFontTx/>
                <a:buNone/>
              </a:pPr>
              <a:t>19</a:t>
            </a:fld>
            <a:endParaRPr lang="en-US" altLang="en-US" sz="1400">
              <a:latin typeface="Times New Roman" panose="02020603050405020304" pitchFamily="18" charset="0"/>
            </a:endParaRPr>
          </a:p>
        </p:txBody>
      </p:sp>
      <p:sp>
        <p:nvSpPr>
          <p:cNvPr id="28675" name="Rectangle 2"/>
          <p:cNvSpPr>
            <a:spLocks noGrp="1" noChangeArrowheads="1"/>
          </p:cNvSpPr>
          <p:nvPr>
            <p:ph type="title"/>
          </p:nvPr>
        </p:nvSpPr>
        <p:spPr>
          <a:xfrm>
            <a:off x="0" y="0"/>
            <a:ext cx="9144000" cy="1377950"/>
          </a:xfrm>
        </p:spPr>
        <p:txBody>
          <a:bodyPr/>
          <a:lstStyle/>
          <a:p>
            <a:r>
              <a:rPr lang="en-US" altLang="en-US" sz="3200" smtClean="0"/>
              <a:t>T1D05</a:t>
            </a:r>
            <a:r>
              <a:rPr lang="en-US" altLang="en-US" sz="3600" smtClean="0"/>
              <a:t>  	</a:t>
            </a:r>
            <a:r>
              <a:rPr lang="en-US" altLang="en-US" sz="2600" smtClean="0">
                <a:latin typeface="Times New Roman" panose="02020603050405020304" pitchFamily="18" charset="0"/>
              </a:rPr>
              <a:t>When may amateur radio operators use their stations 		to notify other amateurs of the availability of 			equipment for sale or trade?</a:t>
            </a:r>
            <a:r>
              <a:rPr lang="en-US" altLang="en-US" sz="2400" smtClean="0">
                <a:latin typeface="Rockwell" pitchFamily="18" charset="0"/>
              </a:rPr>
              <a:t> </a:t>
            </a:r>
          </a:p>
        </p:txBody>
      </p:sp>
      <p:sp>
        <p:nvSpPr>
          <p:cNvPr id="107523" name="Rectangle 3"/>
          <p:cNvSpPr>
            <a:spLocks noGrp="1" noChangeArrowheads="1"/>
          </p:cNvSpPr>
          <p:nvPr>
            <p:ph type="body" idx="1"/>
          </p:nvPr>
        </p:nvSpPr>
        <p:spPr>
          <a:xfrm>
            <a:off x="1219200" y="1905000"/>
            <a:ext cx="7216775" cy="4267200"/>
          </a:xfrm>
        </p:spPr>
        <p:txBody>
          <a:bodyPr/>
          <a:lstStyle/>
          <a:p>
            <a:pPr marL="609600" indent="-609600">
              <a:buFontTx/>
              <a:buAutoNum type="alphaUcPeriod"/>
            </a:pPr>
            <a:r>
              <a:rPr lang="en-US" altLang="en-US" sz="2800" smtClean="0">
                <a:latin typeface="Times New Roman" panose="02020603050405020304" pitchFamily="18" charset="0"/>
              </a:rPr>
              <a:t>When the equipment is normally used in an amateur station and such activity is not conducted on a regular basis</a:t>
            </a:r>
          </a:p>
          <a:p>
            <a:pPr marL="609600" indent="-609600">
              <a:buFontTx/>
              <a:buAutoNum type="alphaUcPeriod"/>
            </a:pPr>
            <a:r>
              <a:rPr lang="en-US" altLang="en-US" sz="2800" smtClean="0">
                <a:latin typeface="Times New Roman" panose="02020603050405020304" pitchFamily="18" charset="0"/>
              </a:rPr>
              <a:t>B. When the asking price is $100.00 or less</a:t>
            </a:r>
          </a:p>
          <a:p>
            <a:pPr marL="609600" indent="-609600">
              <a:buFontTx/>
              <a:buAutoNum type="alphaUcPeriod"/>
            </a:pPr>
            <a:r>
              <a:rPr lang="en-US" altLang="en-US" sz="2800" smtClean="0">
                <a:latin typeface="Times New Roman" panose="02020603050405020304" pitchFamily="18" charset="0"/>
              </a:rPr>
              <a:t>C. When the asking price is less than its appraised value</a:t>
            </a:r>
          </a:p>
          <a:p>
            <a:pPr marL="609600" indent="-609600">
              <a:buFontTx/>
              <a:buAutoNum type="alphaUcPeriod"/>
            </a:pPr>
            <a:r>
              <a:rPr lang="en-US" altLang="en-US" sz="2800" smtClean="0">
                <a:latin typeface="Times New Roman" panose="02020603050405020304" pitchFamily="18" charset="0"/>
              </a:rPr>
              <a:t>D. When the equipment is not the personal property of either the station licensee or the control operator or their close relatives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mph" presetSubtype="0" fill="hold" nodeType="clickEffect">
                                  <p:stCondLst>
                                    <p:cond delay="0"/>
                                  </p:stCondLst>
                                  <p:childTnLst>
                                    <p:animRot by="21600000">
                                      <p:cBhvr>
                                        <p:cTn id="6" dur="500" fill="hold"/>
                                        <p:tgtEl>
                                          <p:spTgt spid="107523">
                                            <p:txEl>
                                              <p:pRg st="0" end="0"/>
                                            </p:txEl>
                                          </p:spTgt>
                                        </p:tgtEl>
                                        <p:attrNameLst>
                                          <p:attrName>r</p:attrName>
                                        </p:attrNameLst>
                                      </p:cBhvr>
                                    </p:animRot>
                                  </p:childTnLst>
                                </p:cTn>
                              </p:par>
                              <p:par>
                                <p:cTn id="7" presetID="3" presetClass="emph" presetSubtype="2" fill="hold" nodeType="withEffect">
                                  <p:stCondLst>
                                    <p:cond delay="0"/>
                                  </p:stCondLst>
                                  <p:childTnLst>
                                    <p:animClr clrSpc="rgb" dir="cw">
                                      <p:cBhvr override="childStyle">
                                        <p:cTn id="8" dur="500" fill="hold"/>
                                        <p:tgtEl>
                                          <p:spTgt spid="107523">
                                            <p:txEl>
                                              <p:pRg st="0" end="0"/>
                                            </p:txEl>
                                          </p:spTgt>
                                        </p:tgtEl>
                                        <p:attrNameLst>
                                          <p:attrName>style.color</p:attrName>
                                        </p:attrNameLst>
                                      </p:cBhvr>
                                      <p:to>
                                        <a:schemeClr val="accent1"/>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6"/>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1515"/>
              </a:buClr>
              <a:buChar char="•"/>
              <a:defRPr sz="3200">
                <a:solidFill>
                  <a:schemeClr val="tx1"/>
                </a:solidFill>
                <a:latin typeface="Verdana" panose="020B0604030504040204" pitchFamily="34" charset="0"/>
              </a:defRPr>
            </a:lvl1pPr>
            <a:lvl2pPr marL="742950" indent="-285750">
              <a:spcBef>
                <a:spcPct val="20000"/>
              </a:spcBef>
              <a:buClr>
                <a:srgbClr val="FF1515"/>
              </a:buClr>
              <a:buChar char="•"/>
              <a:defRPr sz="2800">
                <a:solidFill>
                  <a:schemeClr val="tx1"/>
                </a:solidFill>
                <a:latin typeface="Verdana" panose="020B0604030504040204" pitchFamily="34" charset="0"/>
              </a:defRPr>
            </a:lvl2pPr>
            <a:lvl3pPr marL="1143000" indent="-228600">
              <a:spcBef>
                <a:spcPct val="20000"/>
              </a:spcBef>
              <a:buClr>
                <a:srgbClr val="FF1515"/>
              </a:buClr>
              <a:buChar char="•"/>
              <a:defRPr sz="2400">
                <a:solidFill>
                  <a:schemeClr val="tx1"/>
                </a:solidFill>
                <a:latin typeface="Verdana" panose="020B0604030504040204" pitchFamily="34" charset="0"/>
              </a:defRPr>
            </a:lvl3pPr>
            <a:lvl4pPr marL="1600200" indent="-228600">
              <a:spcBef>
                <a:spcPct val="20000"/>
              </a:spcBef>
              <a:buClr>
                <a:srgbClr val="FF1515"/>
              </a:buClr>
              <a:buChar char="•"/>
              <a:defRPr sz="2000">
                <a:solidFill>
                  <a:schemeClr val="tx1"/>
                </a:solidFill>
                <a:latin typeface="Verdana" panose="020B0604030504040204" pitchFamily="34" charset="0"/>
              </a:defRPr>
            </a:lvl4pPr>
            <a:lvl5pPr marL="2057400" indent="-228600">
              <a:spcBef>
                <a:spcPct val="20000"/>
              </a:spcBef>
              <a:buClr>
                <a:srgbClr val="FF1515"/>
              </a:buClr>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rgbClr val="FF1515"/>
              </a:buClr>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rgbClr val="FF1515"/>
              </a:buClr>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rgbClr val="FF1515"/>
              </a:buClr>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rgbClr val="FF1515"/>
              </a:buClr>
              <a:buChar char="•"/>
              <a:defRPr sz="2000">
                <a:solidFill>
                  <a:schemeClr val="tx1"/>
                </a:solidFill>
                <a:latin typeface="Verdana" panose="020B0604030504040204" pitchFamily="34" charset="0"/>
              </a:defRPr>
            </a:lvl9pPr>
          </a:lstStyle>
          <a:p>
            <a:pPr>
              <a:spcBef>
                <a:spcPct val="0"/>
              </a:spcBef>
              <a:buClrTx/>
              <a:buFontTx/>
              <a:buNone/>
            </a:pPr>
            <a:fld id="{19978C4E-D41C-494C-B6D7-09222E3CA28F}" type="slidenum">
              <a:rPr lang="en-US" altLang="en-US" sz="1400">
                <a:latin typeface="Times New Roman" panose="02020603050405020304" pitchFamily="18" charset="0"/>
              </a:rPr>
              <a:pPr>
                <a:spcBef>
                  <a:spcPct val="0"/>
                </a:spcBef>
                <a:buClrTx/>
                <a:buFontTx/>
                <a:buNone/>
              </a:pPr>
              <a:t>2</a:t>
            </a:fld>
            <a:endParaRPr lang="en-US" altLang="en-US" sz="1400">
              <a:latin typeface="Times New Roman" panose="02020603050405020304" pitchFamily="18" charset="0"/>
            </a:endParaRPr>
          </a:p>
        </p:txBody>
      </p:sp>
      <p:sp>
        <p:nvSpPr>
          <p:cNvPr id="5123" name="Slide Number Placeholder 5"/>
          <p:cNvSpPr txBox="1">
            <a:spLocks noGrp="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1515"/>
              </a:buClr>
              <a:buChar char="•"/>
              <a:defRPr sz="3200">
                <a:solidFill>
                  <a:schemeClr val="tx1"/>
                </a:solidFill>
                <a:latin typeface="Verdana" panose="020B0604030504040204" pitchFamily="34" charset="0"/>
              </a:defRPr>
            </a:lvl1pPr>
            <a:lvl2pPr marL="742950" indent="-285750">
              <a:spcBef>
                <a:spcPct val="20000"/>
              </a:spcBef>
              <a:buClr>
                <a:srgbClr val="FF1515"/>
              </a:buClr>
              <a:buChar char="•"/>
              <a:defRPr sz="2800">
                <a:solidFill>
                  <a:schemeClr val="tx1"/>
                </a:solidFill>
                <a:latin typeface="Verdana" panose="020B0604030504040204" pitchFamily="34" charset="0"/>
              </a:defRPr>
            </a:lvl2pPr>
            <a:lvl3pPr marL="1143000" indent="-228600">
              <a:spcBef>
                <a:spcPct val="20000"/>
              </a:spcBef>
              <a:buClr>
                <a:srgbClr val="FF1515"/>
              </a:buClr>
              <a:buChar char="•"/>
              <a:defRPr sz="2400">
                <a:solidFill>
                  <a:schemeClr val="tx1"/>
                </a:solidFill>
                <a:latin typeface="Verdana" panose="020B0604030504040204" pitchFamily="34" charset="0"/>
              </a:defRPr>
            </a:lvl3pPr>
            <a:lvl4pPr marL="1600200" indent="-228600">
              <a:spcBef>
                <a:spcPct val="20000"/>
              </a:spcBef>
              <a:buClr>
                <a:srgbClr val="FF1515"/>
              </a:buClr>
              <a:buChar char="•"/>
              <a:defRPr sz="2000">
                <a:solidFill>
                  <a:schemeClr val="tx1"/>
                </a:solidFill>
                <a:latin typeface="Verdana" panose="020B0604030504040204" pitchFamily="34" charset="0"/>
              </a:defRPr>
            </a:lvl4pPr>
            <a:lvl5pPr marL="2057400" indent="-228600">
              <a:spcBef>
                <a:spcPct val="20000"/>
              </a:spcBef>
              <a:buClr>
                <a:srgbClr val="FF1515"/>
              </a:buClr>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rgbClr val="FF1515"/>
              </a:buClr>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rgbClr val="FF1515"/>
              </a:buClr>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rgbClr val="FF1515"/>
              </a:buClr>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rgbClr val="FF1515"/>
              </a:buClr>
              <a:buChar char="•"/>
              <a:defRPr sz="2000">
                <a:solidFill>
                  <a:schemeClr val="tx1"/>
                </a:solidFill>
                <a:latin typeface="Verdana" panose="020B0604030504040204" pitchFamily="34" charset="0"/>
              </a:defRPr>
            </a:lvl9pPr>
          </a:lstStyle>
          <a:p>
            <a:pPr algn="r" eaLnBrk="1" hangingPunct="1">
              <a:spcBef>
                <a:spcPct val="0"/>
              </a:spcBef>
              <a:buClrTx/>
              <a:buFontTx/>
              <a:buNone/>
            </a:pPr>
            <a:fld id="{B225204D-7197-49D3-AFBC-7D201513F02E}" type="slidenum">
              <a:rPr lang="en-US" altLang="en-US" sz="1400">
                <a:latin typeface="Times New Roman" panose="02020603050405020304" pitchFamily="18" charset="0"/>
              </a:rPr>
              <a:pPr algn="r" eaLnBrk="1" hangingPunct="1">
                <a:spcBef>
                  <a:spcPct val="0"/>
                </a:spcBef>
                <a:buClrTx/>
                <a:buFontTx/>
                <a:buNone/>
              </a:pPr>
              <a:t>2</a:t>
            </a:fld>
            <a:endParaRPr lang="en-US" altLang="en-US" sz="1400">
              <a:latin typeface="Times New Roman" panose="02020603050405020304" pitchFamily="18" charset="0"/>
            </a:endParaRPr>
          </a:p>
        </p:txBody>
      </p:sp>
      <p:sp>
        <p:nvSpPr>
          <p:cNvPr id="5124" name="Rectangle 2"/>
          <p:cNvSpPr>
            <a:spLocks noGrp="1" noChangeArrowheads="1"/>
          </p:cNvSpPr>
          <p:nvPr>
            <p:ph type="title" idx="4294967295"/>
          </p:nvPr>
        </p:nvSpPr>
        <p:spPr/>
        <p:txBody>
          <a:bodyPr/>
          <a:lstStyle/>
          <a:p>
            <a:pPr algn="ctr" eaLnBrk="1" hangingPunct="1"/>
            <a:r>
              <a:rPr lang="en-US" altLang="en-US" sz="2800" smtClean="0"/>
              <a:t>Amateur Radio Technician Class</a:t>
            </a:r>
            <a:br>
              <a:rPr lang="en-US" altLang="en-US" sz="2800" smtClean="0"/>
            </a:br>
            <a:r>
              <a:rPr lang="en-US" altLang="en-US" sz="2800" smtClean="0"/>
              <a:t>Element 2 Course Presentation</a:t>
            </a:r>
          </a:p>
        </p:txBody>
      </p:sp>
      <p:sp>
        <p:nvSpPr>
          <p:cNvPr id="635907" name="Rectangle 3"/>
          <p:cNvSpPr>
            <a:spLocks noGrp="1" noChangeArrowheads="1"/>
          </p:cNvSpPr>
          <p:nvPr>
            <p:ph type="body" idx="4294967295"/>
          </p:nvPr>
        </p:nvSpPr>
        <p:spPr>
          <a:xfrm>
            <a:off x="1308100" y="1508125"/>
            <a:ext cx="6778625" cy="4454525"/>
          </a:xfrm>
        </p:spPr>
        <p:txBody>
          <a:bodyPr/>
          <a:lstStyle/>
          <a:p>
            <a:pPr eaLnBrk="1" hangingPunct="1">
              <a:lnSpc>
                <a:spcPct val="80000"/>
              </a:lnSpc>
              <a:buClr>
                <a:schemeClr val="accent2"/>
              </a:buClr>
              <a:buFont typeface="Wingdings" panose="05000000000000000000" pitchFamily="2" charset="2"/>
              <a:buChar char="Ø"/>
            </a:pPr>
            <a:r>
              <a:rPr lang="en-US" altLang="en-US" sz="2800" b="1" smtClean="0">
                <a:latin typeface="Rockwell" pitchFamily="18" charset="0"/>
              </a:rPr>
              <a:t>ELEMENT 2 SUB-ELEMENTS </a:t>
            </a:r>
            <a:r>
              <a:rPr lang="en-US" altLang="en-US" sz="1400" b="1" smtClean="0">
                <a:latin typeface="Rockwell" pitchFamily="18" charset="0"/>
              </a:rPr>
              <a:t>(Groupings)</a:t>
            </a:r>
            <a:endParaRPr lang="en-US" altLang="en-US" sz="2800" b="1" smtClean="0">
              <a:latin typeface="Rockwell" pitchFamily="18" charset="0"/>
            </a:endParaRPr>
          </a:p>
          <a:p>
            <a:pPr eaLnBrk="1" hangingPunct="1">
              <a:lnSpc>
                <a:spcPct val="80000"/>
              </a:lnSpc>
            </a:pPr>
            <a:endParaRPr lang="en-US" altLang="en-US" sz="1600" b="1" smtClean="0">
              <a:latin typeface="Rockwell" pitchFamily="18" charset="0"/>
            </a:endParaRPr>
          </a:p>
          <a:p>
            <a:pPr lvl="1" eaLnBrk="1" hangingPunct="1">
              <a:lnSpc>
                <a:spcPct val="80000"/>
              </a:lnSpc>
            </a:pPr>
            <a:r>
              <a:rPr lang="en-US" altLang="en-US" sz="2400" b="1" smtClean="0">
                <a:latin typeface="Rockwell" pitchFamily="18" charset="0"/>
              </a:rPr>
              <a:t>About Ham Radio</a:t>
            </a:r>
          </a:p>
          <a:p>
            <a:pPr lvl="1" eaLnBrk="1" hangingPunct="1">
              <a:lnSpc>
                <a:spcPct val="80000"/>
              </a:lnSpc>
            </a:pPr>
            <a:r>
              <a:rPr lang="en-US" altLang="en-US" sz="2400" b="1" smtClean="0">
                <a:latin typeface="Rockwell" pitchFamily="18" charset="0"/>
              </a:rPr>
              <a:t>Call Signs</a:t>
            </a:r>
          </a:p>
          <a:p>
            <a:pPr lvl="1" eaLnBrk="1" hangingPunct="1">
              <a:lnSpc>
                <a:spcPct val="80000"/>
              </a:lnSpc>
            </a:pPr>
            <a:r>
              <a:rPr lang="en-US" altLang="en-US" sz="2400" b="1" smtClean="0">
                <a:latin typeface="Rockwell" pitchFamily="18" charset="0"/>
              </a:rPr>
              <a:t>Control</a:t>
            </a:r>
          </a:p>
          <a:p>
            <a:pPr lvl="1" eaLnBrk="1" hangingPunct="1">
              <a:lnSpc>
                <a:spcPct val="80000"/>
              </a:lnSpc>
              <a:buFont typeface="Wingdings" panose="05000000000000000000" pitchFamily="2" charset="2"/>
              <a:buChar char="Ø"/>
            </a:pPr>
            <a:r>
              <a:rPr lang="en-US" altLang="en-US" sz="2400" b="1" smtClean="0">
                <a:solidFill>
                  <a:schemeClr val="accent1"/>
                </a:solidFill>
                <a:latin typeface="Rockwell" pitchFamily="18" charset="0"/>
              </a:rPr>
              <a:t>Mind the Rules</a:t>
            </a:r>
          </a:p>
          <a:p>
            <a:pPr lvl="1" eaLnBrk="1" hangingPunct="1">
              <a:lnSpc>
                <a:spcPct val="80000"/>
              </a:lnSpc>
            </a:pPr>
            <a:r>
              <a:rPr lang="en-US" altLang="en-US" sz="2400" b="1" smtClean="0">
                <a:latin typeface="Rockwell" pitchFamily="18" charset="0"/>
              </a:rPr>
              <a:t>Tech Frequencies</a:t>
            </a:r>
          </a:p>
          <a:p>
            <a:pPr lvl="1" eaLnBrk="1" hangingPunct="1">
              <a:lnSpc>
                <a:spcPct val="80000"/>
              </a:lnSpc>
            </a:pPr>
            <a:r>
              <a:rPr lang="en-US" altLang="en-US" sz="2400" b="1" smtClean="0">
                <a:latin typeface="Rockwell" pitchFamily="18" charset="0"/>
              </a:rPr>
              <a:t>Your First Radio </a:t>
            </a:r>
          </a:p>
          <a:p>
            <a:pPr lvl="1" eaLnBrk="1" hangingPunct="1">
              <a:lnSpc>
                <a:spcPct val="80000"/>
              </a:lnSpc>
            </a:pPr>
            <a:r>
              <a:rPr lang="en-US" altLang="en-US" sz="2400" b="1" smtClean="0">
                <a:latin typeface="Rockwell" pitchFamily="18" charset="0"/>
              </a:rPr>
              <a:t>Going Solo</a:t>
            </a:r>
          </a:p>
          <a:p>
            <a:pPr lvl="1" eaLnBrk="1" hangingPunct="1">
              <a:lnSpc>
                <a:spcPct val="80000"/>
              </a:lnSpc>
            </a:pPr>
            <a:r>
              <a:rPr lang="en-US" altLang="en-US" sz="2400" b="1" smtClean="0">
                <a:latin typeface="Rockwell" pitchFamily="18" charset="0"/>
              </a:rPr>
              <a:t>Repeaters</a:t>
            </a:r>
          </a:p>
          <a:p>
            <a:pPr lvl="1" eaLnBrk="1" hangingPunct="1">
              <a:lnSpc>
                <a:spcPct val="80000"/>
              </a:lnSpc>
            </a:pPr>
            <a:r>
              <a:rPr lang="en-US" altLang="en-US" sz="2400" b="1" smtClean="0">
                <a:latin typeface="Rockwell" pitchFamily="18" charset="0"/>
              </a:rPr>
              <a:t>Emergency!</a:t>
            </a:r>
          </a:p>
          <a:p>
            <a:pPr lvl="1" eaLnBrk="1" hangingPunct="1">
              <a:lnSpc>
                <a:spcPct val="80000"/>
              </a:lnSpc>
            </a:pPr>
            <a:r>
              <a:rPr lang="en-US" altLang="en-US" sz="2400" b="1" smtClean="0">
                <a:latin typeface="Rockwell" pitchFamily="18" charset="0"/>
              </a:rPr>
              <a:t>Weak Signal Propagation</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2" presetClass="entr" presetSubtype="0" fill="hold" nodeType="withEffect">
                                  <p:stCondLst>
                                    <p:cond delay="0"/>
                                  </p:stCondLst>
                                  <p:childTnLst>
                                    <p:set>
                                      <p:cBhvr>
                                        <p:cTn id="6" dur="1" fill="hold">
                                          <p:stCondLst>
                                            <p:cond delay="0"/>
                                          </p:stCondLst>
                                        </p:cTn>
                                        <p:tgtEl>
                                          <p:spTgt spid="635907">
                                            <p:txEl>
                                              <p:pRg st="5" end="5"/>
                                            </p:txEl>
                                          </p:spTgt>
                                        </p:tgtEl>
                                        <p:attrNameLst>
                                          <p:attrName>style.visibility</p:attrName>
                                        </p:attrNameLst>
                                      </p:cBhvr>
                                      <p:to>
                                        <p:strVal val="visible"/>
                                      </p:to>
                                    </p:set>
                                    <p:animScale>
                                      <p:cBhvr>
                                        <p:cTn id="7" dur="1000" decel="50000" fill="hold">
                                          <p:stCondLst>
                                            <p:cond delay="0"/>
                                          </p:stCondLst>
                                        </p:cTn>
                                        <p:tgtEl>
                                          <p:spTgt spid="635907">
                                            <p:txEl>
                                              <p:pRg st="5" end="5"/>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635907">
                                            <p:txEl>
                                              <p:pRg st="5" end="5"/>
                                            </p:txEl>
                                          </p:spTgt>
                                        </p:tgtEl>
                                        <p:attrNameLst>
                                          <p:attrName>ppt_x</p:attrName>
                                          <p:attrName>ppt_y</p:attrName>
                                        </p:attrNameLst>
                                      </p:cBhvr>
                                    </p:animMotion>
                                    <p:animEffect transition="in" filter="fade">
                                      <p:cBhvr>
                                        <p:cTn id="9" dur="1000"/>
                                        <p:tgtEl>
                                          <p:spTgt spid="63590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6"/>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1515"/>
              </a:buClr>
              <a:buChar char="•"/>
              <a:defRPr sz="3200">
                <a:solidFill>
                  <a:schemeClr val="tx1"/>
                </a:solidFill>
                <a:latin typeface="Verdana" panose="020B0604030504040204" pitchFamily="34" charset="0"/>
              </a:defRPr>
            </a:lvl1pPr>
            <a:lvl2pPr marL="742950" indent="-285750">
              <a:spcBef>
                <a:spcPct val="20000"/>
              </a:spcBef>
              <a:buClr>
                <a:srgbClr val="FF1515"/>
              </a:buClr>
              <a:buChar char="•"/>
              <a:defRPr sz="2800">
                <a:solidFill>
                  <a:schemeClr val="tx1"/>
                </a:solidFill>
                <a:latin typeface="Verdana" panose="020B0604030504040204" pitchFamily="34" charset="0"/>
              </a:defRPr>
            </a:lvl2pPr>
            <a:lvl3pPr marL="1143000" indent="-228600">
              <a:spcBef>
                <a:spcPct val="20000"/>
              </a:spcBef>
              <a:buClr>
                <a:srgbClr val="FF1515"/>
              </a:buClr>
              <a:buChar char="•"/>
              <a:defRPr sz="2400">
                <a:solidFill>
                  <a:schemeClr val="tx1"/>
                </a:solidFill>
                <a:latin typeface="Verdana" panose="020B0604030504040204" pitchFamily="34" charset="0"/>
              </a:defRPr>
            </a:lvl3pPr>
            <a:lvl4pPr marL="1600200" indent="-228600">
              <a:spcBef>
                <a:spcPct val="20000"/>
              </a:spcBef>
              <a:buClr>
                <a:srgbClr val="FF1515"/>
              </a:buClr>
              <a:buChar char="•"/>
              <a:defRPr sz="2000">
                <a:solidFill>
                  <a:schemeClr val="tx1"/>
                </a:solidFill>
                <a:latin typeface="Verdana" panose="020B0604030504040204" pitchFamily="34" charset="0"/>
              </a:defRPr>
            </a:lvl4pPr>
            <a:lvl5pPr marL="2057400" indent="-228600">
              <a:spcBef>
                <a:spcPct val="20000"/>
              </a:spcBef>
              <a:buClr>
                <a:srgbClr val="FF1515"/>
              </a:buClr>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rgbClr val="FF1515"/>
              </a:buClr>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rgbClr val="FF1515"/>
              </a:buClr>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rgbClr val="FF1515"/>
              </a:buClr>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rgbClr val="FF1515"/>
              </a:buClr>
              <a:buChar char="•"/>
              <a:defRPr sz="2000">
                <a:solidFill>
                  <a:schemeClr val="tx1"/>
                </a:solidFill>
                <a:latin typeface="Verdana" panose="020B0604030504040204" pitchFamily="34" charset="0"/>
              </a:defRPr>
            </a:lvl9pPr>
          </a:lstStyle>
          <a:p>
            <a:pPr>
              <a:spcBef>
                <a:spcPct val="0"/>
              </a:spcBef>
              <a:buClrTx/>
              <a:buFontTx/>
              <a:buNone/>
            </a:pPr>
            <a:fld id="{8164EB67-CB76-4791-A6DC-434EEC1CBF58}" type="slidenum">
              <a:rPr lang="en-US" altLang="en-US" sz="1400">
                <a:latin typeface="Times New Roman" panose="02020603050405020304" pitchFamily="18" charset="0"/>
              </a:rPr>
              <a:pPr>
                <a:spcBef>
                  <a:spcPct val="0"/>
                </a:spcBef>
                <a:buClrTx/>
                <a:buFontTx/>
                <a:buNone/>
              </a:pPr>
              <a:t>20</a:t>
            </a:fld>
            <a:endParaRPr lang="en-US" altLang="en-US" sz="1400">
              <a:latin typeface="Times New Roman" panose="02020603050405020304" pitchFamily="18" charset="0"/>
            </a:endParaRPr>
          </a:p>
        </p:txBody>
      </p:sp>
      <p:sp>
        <p:nvSpPr>
          <p:cNvPr id="29699" name="Rectangle 2"/>
          <p:cNvSpPr>
            <a:spLocks noGrp="1" noChangeArrowheads="1"/>
          </p:cNvSpPr>
          <p:nvPr>
            <p:ph type="title"/>
          </p:nvPr>
        </p:nvSpPr>
        <p:spPr>
          <a:xfrm>
            <a:off x="0" y="0"/>
            <a:ext cx="9144000" cy="1219200"/>
          </a:xfrm>
        </p:spPr>
        <p:txBody>
          <a:bodyPr/>
          <a:lstStyle/>
          <a:p>
            <a:r>
              <a:rPr lang="en-US" altLang="en-US" sz="3200" dirty="0" smtClean="0"/>
              <a:t>T1F01</a:t>
            </a:r>
            <a:r>
              <a:rPr lang="en-US" altLang="en-US" sz="3600" dirty="0" smtClean="0"/>
              <a:t>	</a:t>
            </a:r>
            <a:r>
              <a:rPr lang="en-US" altLang="en-US" sz="2800" dirty="0" smtClean="0">
                <a:latin typeface="Times New Roman" panose="02020603050405020304" pitchFamily="18" charset="0"/>
              </a:rPr>
              <a:t>When must the station licensee make the station 		and its records available for FCC inspection?</a:t>
            </a:r>
            <a:r>
              <a:rPr lang="en-US" altLang="en-US" sz="2800" dirty="0" smtClean="0">
                <a:latin typeface="Rockwell" pitchFamily="18" charset="0"/>
              </a:rPr>
              <a:t> </a:t>
            </a:r>
          </a:p>
        </p:txBody>
      </p:sp>
      <p:sp>
        <p:nvSpPr>
          <p:cNvPr id="108547" name="Rectangle 3"/>
          <p:cNvSpPr>
            <a:spLocks noGrp="1" noChangeArrowheads="1"/>
          </p:cNvSpPr>
          <p:nvPr>
            <p:ph type="body" idx="1"/>
          </p:nvPr>
        </p:nvSpPr>
        <p:spPr>
          <a:xfrm>
            <a:off x="1066800" y="2133600"/>
            <a:ext cx="7239000" cy="3810000"/>
          </a:xfrm>
        </p:spPr>
        <p:txBody>
          <a:bodyPr/>
          <a:lstStyle/>
          <a:p>
            <a:pPr marL="609600" indent="-609600">
              <a:buFontTx/>
              <a:buAutoNum type="alphaUcPeriod"/>
            </a:pPr>
            <a:r>
              <a:rPr lang="en-US" altLang="en-US" sz="2800" smtClean="0">
                <a:latin typeface="Times New Roman" panose="02020603050405020304" pitchFamily="18" charset="0"/>
              </a:rPr>
              <a:t>At any time ten days after notification by the FCC of such an inspection</a:t>
            </a:r>
          </a:p>
          <a:p>
            <a:pPr marL="609600" indent="-609600">
              <a:buFontTx/>
              <a:buAutoNum type="alphaUcPeriod"/>
            </a:pPr>
            <a:r>
              <a:rPr lang="en-US" altLang="en-US" sz="2800" smtClean="0">
                <a:latin typeface="Times New Roman" panose="02020603050405020304" pitchFamily="18" charset="0"/>
              </a:rPr>
              <a:t>Any time upon request by an FCC representative</a:t>
            </a:r>
          </a:p>
          <a:p>
            <a:pPr marL="609600" indent="-609600">
              <a:buFontTx/>
              <a:buAutoNum type="alphaUcPeriod"/>
            </a:pPr>
            <a:r>
              <a:rPr lang="en-US" altLang="en-US" sz="2800" smtClean="0">
                <a:latin typeface="Times New Roman" panose="02020603050405020304" pitchFamily="18" charset="0"/>
              </a:rPr>
              <a:t>Only after failing to comply with an FCC notice of violation</a:t>
            </a:r>
          </a:p>
          <a:p>
            <a:pPr marL="609600" indent="-609600">
              <a:buFontTx/>
              <a:buAutoNum type="alphaUcPeriod"/>
            </a:pPr>
            <a:r>
              <a:rPr lang="en-US" altLang="en-US" sz="2800" smtClean="0">
                <a:latin typeface="Times New Roman" panose="02020603050405020304" pitchFamily="18" charset="0"/>
              </a:rPr>
              <a:t>Only when presented with a valid warrant by an official or government agent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mph" presetSubtype="0" fill="hold" nodeType="clickEffect">
                                  <p:stCondLst>
                                    <p:cond delay="0"/>
                                  </p:stCondLst>
                                  <p:childTnLst>
                                    <p:animRot by="21600000">
                                      <p:cBhvr>
                                        <p:cTn id="6" dur="500" fill="hold"/>
                                        <p:tgtEl>
                                          <p:spTgt spid="108547">
                                            <p:txEl>
                                              <p:pRg st="1" end="1"/>
                                            </p:txEl>
                                          </p:spTgt>
                                        </p:tgtEl>
                                        <p:attrNameLst>
                                          <p:attrName>r</p:attrName>
                                        </p:attrNameLst>
                                      </p:cBhvr>
                                    </p:animRot>
                                  </p:childTnLst>
                                </p:cTn>
                              </p:par>
                              <p:par>
                                <p:cTn id="7" presetID="3" presetClass="emph" presetSubtype="2" fill="hold" nodeType="withEffect">
                                  <p:stCondLst>
                                    <p:cond delay="0"/>
                                  </p:stCondLst>
                                  <p:childTnLst>
                                    <p:animClr clrSpc="rgb" dir="cw">
                                      <p:cBhvr override="childStyle">
                                        <p:cTn id="8" dur="500" fill="hold"/>
                                        <p:tgtEl>
                                          <p:spTgt spid="108547">
                                            <p:txEl>
                                              <p:pRg st="1" end="1"/>
                                            </p:txEl>
                                          </p:spTgt>
                                        </p:tgtEl>
                                        <p:attrNameLst>
                                          <p:attrName>style.color</p:attrName>
                                        </p:attrNameLst>
                                      </p:cBhvr>
                                      <p:to>
                                        <a:schemeClr val="accent1"/>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6"/>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1515"/>
              </a:buClr>
              <a:buChar char="•"/>
              <a:defRPr sz="3200">
                <a:solidFill>
                  <a:schemeClr val="tx1"/>
                </a:solidFill>
                <a:latin typeface="Verdana" panose="020B0604030504040204" pitchFamily="34" charset="0"/>
              </a:defRPr>
            </a:lvl1pPr>
            <a:lvl2pPr marL="742950" indent="-285750">
              <a:spcBef>
                <a:spcPct val="20000"/>
              </a:spcBef>
              <a:buClr>
                <a:srgbClr val="FF1515"/>
              </a:buClr>
              <a:buChar char="•"/>
              <a:defRPr sz="2800">
                <a:solidFill>
                  <a:schemeClr val="tx1"/>
                </a:solidFill>
                <a:latin typeface="Verdana" panose="020B0604030504040204" pitchFamily="34" charset="0"/>
              </a:defRPr>
            </a:lvl2pPr>
            <a:lvl3pPr marL="1143000" indent="-228600">
              <a:spcBef>
                <a:spcPct val="20000"/>
              </a:spcBef>
              <a:buClr>
                <a:srgbClr val="FF1515"/>
              </a:buClr>
              <a:buChar char="•"/>
              <a:defRPr sz="2400">
                <a:solidFill>
                  <a:schemeClr val="tx1"/>
                </a:solidFill>
                <a:latin typeface="Verdana" panose="020B0604030504040204" pitchFamily="34" charset="0"/>
              </a:defRPr>
            </a:lvl3pPr>
            <a:lvl4pPr marL="1600200" indent="-228600">
              <a:spcBef>
                <a:spcPct val="20000"/>
              </a:spcBef>
              <a:buClr>
                <a:srgbClr val="FF1515"/>
              </a:buClr>
              <a:buChar char="•"/>
              <a:defRPr sz="2000">
                <a:solidFill>
                  <a:schemeClr val="tx1"/>
                </a:solidFill>
                <a:latin typeface="Verdana" panose="020B0604030504040204" pitchFamily="34" charset="0"/>
              </a:defRPr>
            </a:lvl4pPr>
            <a:lvl5pPr marL="2057400" indent="-228600">
              <a:spcBef>
                <a:spcPct val="20000"/>
              </a:spcBef>
              <a:buClr>
                <a:srgbClr val="FF1515"/>
              </a:buClr>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rgbClr val="FF1515"/>
              </a:buClr>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rgbClr val="FF1515"/>
              </a:buClr>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rgbClr val="FF1515"/>
              </a:buClr>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rgbClr val="FF1515"/>
              </a:buClr>
              <a:buChar char="•"/>
              <a:defRPr sz="2000">
                <a:solidFill>
                  <a:schemeClr val="tx1"/>
                </a:solidFill>
                <a:latin typeface="Verdana" panose="020B0604030504040204" pitchFamily="34" charset="0"/>
              </a:defRPr>
            </a:lvl9pPr>
          </a:lstStyle>
          <a:p>
            <a:pPr>
              <a:spcBef>
                <a:spcPct val="0"/>
              </a:spcBef>
              <a:buClrTx/>
              <a:buFontTx/>
              <a:buNone/>
            </a:pPr>
            <a:fld id="{156C2AD2-FADE-46E1-BD33-E155D777ECDB}" type="slidenum">
              <a:rPr lang="en-US" altLang="en-US" sz="1400">
                <a:latin typeface="Times New Roman" panose="02020603050405020304" pitchFamily="18" charset="0"/>
              </a:rPr>
              <a:pPr>
                <a:spcBef>
                  <a:spcPct val="0"/>
                </a:spcBef>
                <a:buClrTx/>
                <a:buFontTx/>
                <a:buNone/>
              </a:pPr>
              <a:t>21</a:t>
            </a:fld>
            <a:endParaRPr lang="en-US" altLang="en-US" sz="1400">
              <a:latin typeface="Times New Roman" panose="02020603050405020304" pitchFamily="18" charset="0"/>
            </a:endParaRPr>
          </a:p>
        </p:txBody>
      </p:sp>
      <p:sp>
        <p:nvSpPr>
          <p:cNvPr id="30723" name="Rectangle 2"/>
          <p:cNvSpPr>
            <a:spLocks noGrp="1" noChangeArrowheads="1"/>
          </p:cNvSpPr>
          <p:nvPr>
            <p:ph type="title"/>
          </p:nvPr>
        </p:nvSpPr>
        <p:spPr>
          <a:xfrm>
            <a:off x="0" y="0"/>
            <a:ext cx="9144000" cy="1295400"/>
          </a:xfrm>
        </p:spPr>
        <p:txBody>
          <a:bodyPr/>
          <a:lstStyle/>
          <a:p>
            <a:r>
              <a:rPr lang="en-US" altLang="en-US" sz="3200" smtClean="0"/>
              <a:t>T1C07</a:t>
            </a:r>
            <a:r>
              <a:rPr lang="en-US" altLang="en-US" sz="3600" smtClean="0"/>
              <a:t> 	</a:t>
            </a:r>
            <a:r>
              <a:rPr lang="en-US" altLang="en-US" sz="2400" smtClean="0">
                <a:latin typeface="Times New Roman" panose="02020603050405020304" pitchFamily="18" charset="0"/>
              </a:rPr>
              <a:t>What may result when correspondence from the FCC is 		returned as undeliverable because the grantee failed 	to 		provide the correct mailing address?</a:t>
            </a:r>
            <a:r>
              <a:rPr lang="en-US" altLang="en-US" sz="2200" smtClean="0">
                <a:latin typeface="Rockwell" pitchFamily="18" charset="0"/>
              </a:rPr>
              <a:t> </a:t>
            </a:r>
          </a:p>
        </p:txBody>
      </p:sp>
      <p:sp>
        <p:nvSpPr>
          <p:cNvPr id="109571" name="Rectangle 3"/>
          <p:cNvSpPr>
            <a:spLocks noGrp="1" noChangeArrowheads="1"/>
          </p:cNvSpPr>
          <p:nvPr>
            <p:ph type="body" idx="1"/>
          </p:nvPr>
        </p:nvSpPr>
        <p:spPr>
          <a:xfrm>
            <a:off x="1143000" y="2667000"/>
            <a:ext cx="7270750" cy="2438400"/>
          </a:xfrm>
        </p:spPr>
        <p:txBody>
          <a:bodyPr/>
          <a:lstStyle/>
          <a:p>
            <a:pPr marL="609600" indent="-609600">
              <a:lnSpc>
                <a:spcPct val="90000"/>
              </a:lnSpc>
              <a:buFontTx/>
              <a:buAutoNum type="alphaUcPeriod"/>
            </a:pPr>
            <a:r>
              <a:rPr lang="en-US" altLang="en-US" sz="2800" smtClean="0">
                <a:latin typeface="Times New Roman" panose="02020603050405020304" pitchFamily="18" charset="0"/>
              </a:rPr>
              <a:t>Fine or imprisonment</a:t>
            </a:r>
          </a:p>
          <a:p>
            <a:pPr marL="609600" indent="-609600">
              <a:lnSpc>
                <a:spcPct val="90000"/>
              </a:lnSpc>
              <a:buFontTx/>
              <a:buAutoNum type="alphaUcPeriod"/>
            </a:pPr>
            <a:r>
              <a:rPr lang="en-US" altLang="en-US" sz="2800" smtClean="0">
                <a:latin typeface="Times New Roman" panose="02020603050405020304" pitchFamily="18" charset="0"/>
              </a:rPr>
              <a:t>Revocation of the station license or suspension of the operator license</a:t>
            </a:r>
          </a:p>
          <a:p>
            <a:pPr marL="609600" indent="-609600">
              <a:lnSpc>
                <a:spcPct val="90000"/>
              </a:lnSpc>
              <a:buFontTx/>
              <a:buAutoNum type="alphaUcPeriod"/>
            </a:pPr>
            <a:r>
              <a:rPr lang="en-US" altLang="en-US" sz="2800" smtClean="0">
                <a:latin typeface="Times New Roman" panose="02020603050405020304" pitchFamily="18" charset="0"/>
              </a:rPr>
              <a:t>Require the licensee to be re-examined</a:t>
            </a:r>
          </a:p>
          <a:p>
            <a:pPr marL="609600" indent="-609600">
              <a:lnSpc>
                <a:spcPct val="90000"/>
              </a:lnSpc>
              <a:buFontTx/>
              <a:buAutoNum type="alphaUcPeriod"/>
            </a:pPr>
            <a:r>
              <a:rPr lang="en-US" altLang="en-US" sz="2800" smtClean="0">
                <a:latin typeface="Times New Roman" panose="02020603050405020304" pitchFamily="18" charset="0"/>
              </a:rPr>
              <a:t>A reduction of one rank in operator class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mph" presetSubtype="0" fill="hold" nodeType="clickEffect">
                                  <p:stCondLst>
                                    <p:cond delay="0"/>
                                  </p:stCondLst>
                                  <p:childTnLst>
                                    <p:animRot by="21600000">
                                      <p:cBhvr>
                                        <p:cTn id="6" dur="500" fill="hold"/>
                                        <p:tgtEl>
                                          <p:spTgt spid="109571">
                                            <p:txEl>
                                              <p:pRg st="1" end="1"/>
                                            </p:txEl>
                                          </p:spTgt>
                                        </p:tgtEl>
                                        <p:attrNameLst>
                                          <p:attrName>r</p:attrName>
                                        </p:attrNameLst>
                                      </p:cBhvr>
                                    </p:animRot>
                                  </p:childTnLst>
                                </p:cTn>
                              </p:par>
                              <p:par>
                                <p:cTn id="7" presetID="3" presetClass="emph" presetSubtype="2" fill="hold" nodeType="withEffect">
                                  <p:stCondLst>
                                    <p:cond delay="0"/>
                                  </p:stCondLst>
                                  <p:childTnLst>
                                    <p:animClr clrSpc="rgb" dir="cw">
                                      <p:cBhvr override="childStyle">
                                        <p:cTn id="8" dur="500" fill="hold"/>
                                        <p:tgtEl>
                                          <p:spTgt spid="109571">
                                            <p:txEl>
                                              <p:pRg st="1" end="1"/>
                                            </p:txEl>
                                          </p:spTgt>
                                        </p:tgtEl>
                                        <p:attrNameLst>
                                          <p:attrName>style.color</p:attrName>
                                        </p:attrNameLst>
                                      </p:cBhvr>
                                      <p:to>
                                        <a:schemeClr val="accent1"/>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6"/>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1515"/>
              </a:buClr>
              <a:buChar char="•"/>
              <a:defRPr sz="3200">
                <a:solidFill>
                  <a:schemeClr val="tx1"/>
                </a:solidFill>
                <a:latin typeface="Verdana" panose="020B0604030504040204" pitchFamily="34" charset="0"/>
              </a:defRPr>
            </a:lvl1pPr>
            <a:lvl2pPr marL="742950" indent="-285750">
              <a:spcBef>
                <a:spcPct val="20000"/>
              </a:spcBef>
              <a:buClr>
                <a:srgbClr val="FF1515"/>
              </a:buClr>
              <a:buChar char="•"/>
              <a:defRPr sz="2800">
                <a:solidFill>
                  <a:schemeClr val="tx1"/>
                </a:solidFill>
                <a:latin typeface="Verdana" panose="020B0604030504040204" pitchFamily="34" charset="0"/>
              </a:defRPr>
            </a:lvl2pPr>
            <a:lvl3pPr marL="1143000" indent="-228600">
              <a:spcBef>
                <a:spcPct val="20000"/>
              </a:spcBef>
              <a:buClr>
                <a:srgbClr val="FF1515"/>
              </a:buClr>
              <a:buChar char="•"/>
              <a:defRPr sz="2400">
                <a:solidFill>
                  <a:schemeClr val="tx1"/>
                </a:solidFill>
                <a:latin typeface="Verdana" panose="020B0604030504040204" pitchFamily="34" charset="0"/>
              </a:defRPr>
            </a:lvl3pPr>
            <a:lvl4pPr marL="1600200" indent="-228600">
              <a:spcBef>
                <a:spcPct val="20000"/>
              </a:spcBef>
              <a:buClr>
                <a:srgbClr val="FF1515"/>
              </a:buClr>
              <a:buChar char="•"/>
              <a:defRPr sz="2000">
                <a:solidFill>
                  <a:schemeClr val="tx1"/>
                </a:solidFill>
                <a:latin typeface="Verdana" panose="020B0604030504040204" pitchFamily="34" charset="0"/>
              </a:defRPr>
            </a:lvl4pPr>
            <a:lvl5pPr marL="2057400" indent="-228600">
              <a:spcBef>
                <a:spcPct val="20000"/>
              </a:spcBef>
              <a:buClr>
                <a:srgbClr val="FF1515"/>
              </a:buClr>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rgbClr val="FF1515"/>
              </a:buClr>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rgbClr val="FF1515"/>
              </a:buClr>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rgbClr val="FF1515"/>
              </a:buClr>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rgbClr val="FF1515"/>
              </a:buClr>
              <a:buChar char="•"/>
              <a:defRPr sz="2000">
                <a:solidFill>
                  <a:schemeClr val="tx1"/>
                </a:solidFill>
                <a:latin typeface="Verdana" panose="020B0604030504040204" pitchFamily="34" charset="0"/>
              </a:defRPr>
            </a:lvl9pPr>
          </a:lstStyle>
          <a:p>
            <a:pPr>
              <a:spcBef>
                <a:spcPct val="0"/>
              </a:spcBef>
              <a:buClrTx/>
              <a:buFontTx/>
              <a:buNone/>
            </a:pPr>
            <a:fld id="{DD84D6B3-5237-4F4B-B957-F03C944097BB}" type="slidenum">
              <a:rPr lang="en-US" altLang="en-US" sz="1400">
                <a:latin typeface="Times New Roman" panose="02020603050405020304" pitchFamily="18" charset="0"/>
              </a:rPr>
              <a:pPr>
                <a:spcBef>
                  <a:spcPct val="0"/>
                </a:spcBef>
                <a:buClrTx/>
                <a:buFontTx/>
                <a:buNone/>
              </a:pPr>
              <a:t>3</a:t>
            </a:fld>
            <a:endParaRPr lang="en-US" altLang="en-US" sz="1400">
              <a:latin typeface="Times New Roman" panose="02020603050405020304" pitchFamily="18" charset="0"/>
            </a:endParaRPr>
          </a:p>
        </p:txBody>
      </p:sp>
      <p:sp>
        <p:nvSpPr>
          <p:cNvPr id="6147" name="Slide Number Placeholder 5"/>
          <p:cNvSpPr txBox="1">
            <a:spLocks noGrp="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1515"/>
              </a:buClr>
              <a:buChar char="•"/>
              <a:defRPr sz="3200">
                <a:solidFill>
                  <a:schemeClr val="tx1"/>
                </a:solidFill>
                <a:latin typeface="Verdana" panose="020B0604030504040204" pitchFamily="34" charset="0"/>
              </a:defRPr>
            </a:lvl1pPr>
            <a:lvl2pPr marL="742950" indent="-285750">
              <a:spcBef>
                <a:spcPct val="20000"/>
              </a:spcBef>
              <a:buClr>
                <a:srgbClr val="FF1515"/>
              </a:buClr>
              <a:buChar char="•"/>
              <a:defRPr sz="2800">
                <a:solidFill>
                  <a:schemeClr val="tx1"/>
                </a:solidFill>
                <a:latin typeface="Verdana" panose="020B0604030504040204" pitchFamily="34" charset="0"/>
              </a:defRPr>
            </a:lvl2pPr>
            <a:lvl3pPr marL="1143000" indent="-228600">
              <a:spcBef>
                <a:spcPct val="20000"/>
              </a:spcBef>
              <a:buClr>
                <a:srgbClr val="FF1515"/>
              </a:buClr>
              <a:buChar char="•"/>
              <a:defRPr sz="2400">
                <a:solidFill>
                  <a:schemeClr val="tx1"/>
                </a:solidFill>
                <a:latin typeface="Verdana" panose="020B0604030504040204" pitchFamily="34" charset="0"/>
              </a:defRPr>
            </a:lvl3pPr>
            <a:lvl4pPr marL="1600200" indent="-228600">
              <a:spcBef>
                <a:spcPct val="20000"/>
              </a:spcBef>
              <a:buClr>
                <a:srgbClr val="FF1515"/>
              </a:buClr>
              <a:buChar char="•"/>
              <a:defRPr sz="2000">
                <a:solidFill>
                  <a:schemeClr val="tx1"/>
                </a:solidFill>
                <a:latin typeface="Verdana" panose="020B0604030504040204" pitchFamily="34" charset="0"/>
              </a:defRPr>
            </a:lvl4pPr>
            <a:lvl5pPr marL="2057400" indent="-228600">
              <a:spcBef>
                <a:spcPct val="20000"/>
              </a:spcBef>
              <a:buClr>
                <a:srgbClr val="FF1515"/>
              </a:buClr>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rgbClr val="FF1515"/>
              </a:buClr>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rgbClr val="FF1515"/>
              </a:buClr>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rgbClr val="FF1515"/>
              </a:buClr>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rgbClr val="FF1515"/>
              </a:buClr>
              <a:buChar char="•"/>
              <a:defRPr sz="2000">
                <a:solidFill>
                  <a:schemeClr val="tx1"/>
                </a:solidFill>
                <a:latin typeface="Verdana" panose="020B0604030504040204" pitchFamily="34" charset="0"/>
              </a:defRPr>
            </a:lvl9pPr>
          </a:lstStyle>
          <a:p>
            <a:pPr algn="r" eaLnBrk="1" hangingPunct="1">
              <a:spcBef>
                <a:spcPct val="0"/>
              </a:spcBef>
              <a:buClrTx/>
              <a:buFontTx/>
              <a:buNone/>
            </a:pPr>
            <a:fld id="{545643DB-1165-4D20-9915-1A6AA892FD0D}" type="slidenum">
              <a:rPr lang="en-US" altLang="en-US" sz="1400">
                <a:latin typeface="Times New Roman" panose="02020603050405020304" pitchFamily="18" charset="0"/>
              </a:rPr>
              <a:pPr algn="r" eaLnBrk="1" hangingPunct="1">
                <a:spcBef>
                  <a:spcPct val="0"/>
                </a:spcBef>
                <a:buClrTx/>
                <a:buFontTx/>
                <a:buNone/>
              </a:pPr>
              <a:t>3</a:t>
            </a:fld>
            <a:endParaRPr lang="en-US" altLang="en-US" sz="1400">
              <a:latin typeface="Times New Roman" panose="02020603050405020304" pitchFamily="18" charset="0"/>
            </a:endParaRPr>
          </a:p>
        </p:txBody>
      </p:sp>
      <p:sp>
        <p:nvSpPr>
          <p:cNvPr id="6148" name="Rectangle 2"/>
          <p:cNvSpPr>
            <a:spLocks noGrp="1" noChangeArrowheads="1"/>
          </p:cNvSpPr>
          <p:nvPr>
            <p:ph type="title" idx="4294967295"/>
          </p:nvPr>
        </p:nvSpPr>
        <p:spPr/>
        <p:txBody>
          <a:bodyPr/>
          <a:lstStyle/>
          <a:p>
            <a:pPr algn="ctr" eaLnBrk="1" hangingPunct="1"/>
            <a:r>
              <a:rPr lang="en-US" altLang="en-US" sz="2800" smtClean="0"/>
              <a:t>Amateur Radio Technician Class</a:t>
            </a:r>
            <a:br>
              <a:rPr lang="en-US" altLang="en-US" sz="2800" smtClean="0"/>
            </a:br>
            <a:r>
              <a:rPr lang="en-US" altLang="en-US" sz="2800" smtClean="0"/>
              <a:t>Element 2 Course Presentation</a:t>
            </a:r>
          </a:p>
        </p:txBody>
      </p:sp>
      <p:sp>
        <p:nvSpPr>
          <p:cNvPr id="6149" name="Rectangle 3"/>
          <p:cNvSpPr>
            <a:spLocks noGrp="1" noChangeArrowheads="1"/>
          </p:cNvSpPr>
          <p:nvPr>
            <p:ph type="body" idx="4294967295"/>
          </p:nvPr>
        </p:nvSpPr>
        <p:spPr>
          <a:xfrm>
            <a:off x="1308100" y="1508125"/>
            <a:ext cx="7508875" cy="4833938"/>
          </a:xfrm>
        </p:spPr>
        <p:txBody>
          <a:bodyPr/>
          <a:lstStyle/>
          <a:p>
            <a:pPr eaLnBrk="1" hangingPunct="1">
              <a:lnSpc>
                <a:spcPct val="90000"/>
              </a:lnSpc>
              <a:buClr>
                <a:schemeClr val="accent2"/>
              </a:buClr>
              <a:buFont typeface="Wingdings" panose="05000000000000000000" pitchFamily="2" charset="2"/>
              <a:buChar char="Ø"/>
            </a:pPr>
            <a:r>
              <a:rPr lang="en-US" altLang="en-US" sz="2800" b="1" smtClean="0">
                <a:latin typeface="Rockwell" pitchFamily="18" charset="0"/>
              </a:rPr>
              <a:t>ELEMENT 2 SUB-ELEMENTS </a:t>
            </a:r>
            <a:r>
              <a:rPr lang="en-US" altLang="en-US" sz="1400" b="1" smtClean="0">
                <a:latin typeface="Rockwell" pitchFamily="18" charset="0"/>
              </a:rPr>
              <a:t>(Groupings)</a:t>
            </a:r>
            <a:endParaRPr lang="en-US" altLang="en-US" sz="2800" b="1" smtClean="0">
              <a:latin typeface="Rockwell" pitchFamily="18" charset="0"/>
            </a:endParaRPr>
          </a:p>
          <a:p>
            <a:pPr eaLnBrk="1" hangingPunct="1">
              <a:lnSpc>
                <a:spcPct val="90000"/>
              </a:lnSpc>
            </a:pPr>
            <a:endParaRPr lang="en-US" altLang="en-US" sz="800" b="1" smtClean="0">
              <a:latin typeface="Rockwell" pitchFamily="18" charset="0"/>
            </a:endParaRPr>
          </a:p>
          <a:p>
            <a:pPr lvl="1" eaLnBrk="1" hangingPunct="1">
              <a:lnSpc>
                <a:spcPct val="90000"/>
              </a:lnSpc>
            </a:pPr>
            <a:r>
              <a:rPr lang="en-US" altLang="en-US" sz="2400" b="1" smtClean="0">
                <a:latin typeface="Rockwell" pitchFamily="18" charset="0"/>
              </a:rPr>
              <a:t>Talk to Outer Space!</a:t>
            </a:r>
          </a:p>
          <a:p>
            <a:pPr lvl="1" eaLnBrk="1" hangingPunct="1">
              <a:lnSpc>
                <a:spcPct val="90000"/>
              </a:lnSpc>
            </a:pPr>
            <a:r>
              <a:rPr lang="en-US" altLang="en-US" sz="2400" b="1" smtClean="0">
                <a:latin typeface="Rockwell" pitchFamily="18" charset="0"/>
              </a:rPr>
              <a:t>Your Computer Goes Ham Digital!</a:t>
            </a:r>
          </a:p>
          <a:p>
            <a:pPr lvl="1" eaLnBrk="1" hangingPunct="1">
              <a:lnSpc>
                <a:spcPct val="90000"/>
              </a:lnSpc>
            </a:pPr>
            <a:r>
              <a:rPr lang="en-US" altLang="en-US" sz="2400" b="1" smtClean="0">
                <a:latin typeface="Rockwell" pitchFamily="18" charset="0"/>
              </a:rPr>
              <a:t>Multi-Mode Radio Excitement</a:t>
            </a:r>
          </a:p>
          <a:p>
            <a:pPr lvl="1" eaLnBrk="1" hangingPunct="1">
              <a:lnSpc>
                <a:spcPct val="90000"/>
              </a:lnSpc>
            </a:pPr>
            <a:r>
              <a:rPr lang="en-US" altLang="en-US" sz="2400" b="1" smtClean="0">
                <a:latin typeface="Rockwell" pitchFamily="18" charset="0"/>
              </a:rPr>
              <a:t>Run Some Interference Protection</a:t>
            </a:r>
          </a:p>
          <a:p>
            <a:pPr lvl="1" eaLnBrk="1" hangingPunct="1">
              <a:lnSpc>
                <a:spcPct val="90000"/>
              </a:lnSpc>
            </a:pPr>
            <a:r>
              <a:rPr lang="en-US" altLang="en-US" sz="2400" b="1" smtClean="0">
                <a:latin typeface="Rockwell" pitchFamily="18" charset="0"/>
              </a:rPr>
              <a:t>Electrons – Go With the Flow!</a:t>
            </a:r>
          </a:p>
          <a:p>
            <a:pPr lvl="1" eaLnBrk="1" hangingPunct="1">
              <a:lnSpc>
                <a:spcPct val="90000"/>
              </a:lnSpc>
            </a:pPr>
            <a:r>
              <a:rPr lang="en-US" altLang="en-US" sz="2400" b="1" smtClean="0">
                <a:latin typeface="Rockwell" pitchFamily="18" charset="0"/>
              </a:rPr>
              <a:t>It’s the Law, per Mr. Ohm!</a:t>
            </a:r>
          </a:p>
          <a:p>
            <a:pPr lvl="1" eaLnBrk="1" hangingPunct="1">
              <a:lnSpc>
                <a:spcPct val="90000"/>
              </a:lnSpc>
            </a:pPr>
            <a:r>
              <a:rPr lang="en-US" altLang="en-US" sz="2400" b="1" smtClean="0">
                <a:latin typeface="Rockwell" pitchFamily="18" charset="0"/>
              </a:rPr>
              <a:t>Go Picture These!</a:t>
            </a:r>
          </a:p>
          <a:p>
            <a:pPr lvl="1" eaLnBrk="1" hangingPunct="1">
              <a:lnSpc>
                <a:spcPct val="90000"/>
              </a:lnSpc>
            </a:pPr>
            <a:r>
              <a:rPr lang="en-US" altLang="en-US" sz="2400" b="1" smtClean="0">
                <a:latin typeface="Rockwell" pitchFamily="18" charset="0"/>
              </a:rPr>
              <a:t>Antennas</a:t>
            </a:r>
          </a:p>
          <a:p>
            <a:pPr lvl="1" eaLnBrk="1" hangingPunct="1">
              <a:lnSpc>
                <a:spcPct val="90000"/>
              </a:lnSpc>
            </a:pPr>
            <a:r>
              <a:rPr lang="en-US" altLang="en-US" sz="2400" b="1" smtClean="0">
                <a:latin typeface="Rockwell" pitchFamily="18" charset="0"/>
              </a:rPr>
              <a:t>Feed Me With Some Good Coax!</a:t>
            </a:r>
          </a:p>
          <a:p>
            <a:pPr lvl="1" eaLnBrk="1" hangingPunct="1">
              <a:lnSpc>
                <a:spcPct val="90000"/>
              </a:lnSpc>
            </a:pPr>
            <a:r>
              <a:rPr lang="en-US" altLang="en-US" sz="2400" b="1" smtClean="0">
                <a:latin typeface="Rockwell" pitchFamily="18" charset="0"/>
              </a:rPr>
              <a:t>Safety First!</a:t>
            </a:r>
            <a:endParaRPr lang="en-US" altLang="en-US" sz="2400" smtClean="0">
              <a:latin typeface="Rockwell" pitchFamily="18" charset="0"/>
            </a:endParaRP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6"/>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1515"/>
              </a:buClr>
              <a:buChar char="•"/>
              <a:defRPr sz="3200">
                <a:solidFill>
                  <a:schemeClr val="tx1"/>
                </a:solidFill>
                <a:latin typeface="Verdana" panose="020B0604030504040204" pitchFamily="34" charset="0"/>
              </a:defRPr>
            </a:lvl1pPr>
            <a:lvl2pPr marL="742950" indent="-285750">
              <a:spcBef>
                <a:spcPct val="20000"/>
              </a:spcBef>
              <a:buClr>
                <a:srgbClr val="FF1515"/>
              </a:buClr>
              <a:buChar char="•"/>
              <a:defRPr sz="2800">
                <a:solidFill>
                  <a:schemeClr val="tx1"/>
                </a:solidFill>
                <a:latin typeface="Verdana" panose="020B0604030504040204" pitchFamily="34" charset="0"/>
              </a:defRPr>
            </a:lvl2pPr>
            <a:lvl3pPr marL="1143000" indent="-228600">
              <a:spcBef>
                <a:spcPct val="20000"/>
              </a:spcBef>
              <a:buClr>
                <a:srgbClr val="FF1515"/>
              </a:buClr>
              <a:buChar char="•"/>
              <a:defRPr sz="2400">
                <a:solidFill>
                  <a:schemeClr val="tx1"/>
                </a:solidFill>
                <a:latin typeface="Verdana" panose="020B0604030504040204" pitchFamily="34" charset="0"/>
              </a:defRPr>
            </a:lvl3pPr>
            <a:lvl4pPr marL="1600200" indent="-228600">
              <a:spcBef>
                <a:spcPct val="20000"/>
              </a:spcBef>
              <a:buClr>
                <a:srgbClr val="FF1515"/>
              </a:buClr>
              <a:buChar char="•"/>
              <a:defRPr sz="2000">
                <a:solidFill>
                  <a:schemeClr val="tx1"/>
                </a:solidFill>
                <a:latin typeface="Verdana" panose="020B0604030504040204" pitchFamily="34" charset="0"/>
              </a:defRPr>
            </a:lvl4pPr>
            <a:lvl5pPr marL="2057400" indent="-228600">
              <a:spcBef>
                <a:spcPct val="20000"/>
              </a:spcBef>
              <a:buClr>
                <a:srgbClr val="FF1515"/>
              </a:buClr>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rgbClr val="FF1515"/>
              </a:buClr>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rgbClr val="FF1515"/>
              </a:buClr>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rgbClr val="FF1515"/>
              </a:buClr>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rgbClr val="FF1515"/>
              </a:buClr>
              <a:buChar char="•"/>
              <a:defRPr sz="2000">
                <a:solidFill>
                  <a:schemeClr val="tx1"/>
                </a:solidFill>
                <a:latin typeface="Verdana" panose="020B0604030504040204" pitchFamily="34" charset="0"/>
              </a:defRPr>
            </a:lvl9pPr>
          </a:lstStyle>
          <a:p>
            <a:pPr>
              <a:spcBef>
                <a:spcPct val="0"/>
              </a:spcBef>
              <a:buClrTx/>
              <a:buFontTx/>
              <a:buNone/>
            </a:pPr>
            <a:fld id="{5BCF17E4-78D8-448E-B74F-2004E5F55C8F}" type="slidenum">
              <a:rPr lang="en-US" altLang="en-US" sz="1400">
                <a:latin typeface="Times New Roman" panose="02020603050405020304" pitchFamily="18" charset="0"/>
              </a:rPr>
              <a:pPr>
                <a:spcBef>
                  <a:spcPct val="0"/>
                </a:spcBef>
                <a:buClrTx/>
                <a:buFontTx/>
                <a:buNone/>
              </a:pPr>
              <a:t>4</a:t>
            </a:fld>
            <a:endParaRPr lang="en-US" altLang="en-US" sz="1400">
              <a:latin typeface="Times New Roman" panose="02020603050405020304" pitchFamily="18" charset="0"/>
            </a:endParaRPr>
          </a:p>
        </p:txBody>
      </p:sp>
      <p:sp>
        <p:nvSpPr>
          <p:cNvPr id="7171" name="Slide Number Placeholder 5"/>
          <p:cNvSpPr txBox="1">
            <a:spLocks noGrp="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1515"/>
              </a:buClr>
              <a:buChar char="•"/>
              <a:defRPr sz="3200">
                <a:solidFill>
                  <a:schemeClr val="tx1"/>
                </a:solidFill>
                <a:latin typeface="Verdana" panose="020B0604030504040204" pitchFamily="34" charset="0"/>
              </a:defRPr>
            </a:lvl1pPr>
            <a:lvl2pPr marL="742950" indent="-285750">
              <a:spcBef>
                <a:spcPct val="20000"/>
              </a:spcBef>
              <a:buClr>
                <a:srgbClr val="FF1515"/>
              </a:buClr>
              <a:buChar char="•"/>
              <a:defRPr sz="2800">
                <a:solidFill>
                  <a:schemeClr val="tx1"/>
                </a:solidFill>
                <a:latin typeface="Verdana" panose="020B0604030504040204" pitchFamily="34" charset="0"/>
              </a:defRPr>
            </a:lvl2pPr>
            <a:lvl3pPr marL="1143000" indent="-228600">
              <a:spcBef>
                <a:spcPct val="20000"/>
              </a:spcBef>
              <a:buClr>
                <a:srgbClr val="FF1515"/>
              </a:buClr>
              <a:buChar char="•"/>
              <a:defRPr sz="2400">
                <a:solidFill>
                  <a:schemeClr val="tx1"/>
                </a:solidFill>
                <a:latin typeface="Verdana" panose="020B0604030504040204" pitchFamily="34" charset="0"/>
              </a:defRPr>
            </a:lvl3pPr>
            <a:lvl4pPr marL="1600200" indent="-228600">
              <a:spcBef>
                <a:spcPct val="20000"/>
              </a:spcBef>
              <a:buClr>
                <a:srgbClr val="FF1515"/>
              </a:buClr>
              <a:buChar char="•"/>
              <a:defRPr sz="2000">
                <a:solidFill>
                  <a:schemeClr val="tx1"/>
                </a:solidFill>
                <a:latin typeface="Verdana" panose="020B0604030504040204" pitchFamily="34" charset="0"/>
              </a:defRPr>
            </a:lvl4pPr>
            <a:lvl5pPr marL="2057400" indent="-228600">
              <a:spcBef>
                <a:spcPct val="20000"/>
              </a:spcBef>
              <a:buClr>
                <a:srgbClr val="FF1515"/>
              </a:buClr>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rgbClr val="FF1515"/>
              </a:buClr>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rgbClr val="FF1515"/>
              </a:buClr>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rgbClr val="FF1515"/>
              </a:buClr>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rgbClr val="FF1515"/>
              </a:buClr>
              <a:buChar char="•"/>
              <a:defRPr sz="2000">
                <a:solidFill>
                  <a:schemeClr val="tx1"/>
                </a:solidFill>
                <a:latin typeface="Verdana" panose="020B0604030504040204" pitchFamily="34" charset="0"/>
              </a:defRPr>
            </a:lvl9pPr>
          </a:lstStyle>
          <a:p>
            <a:pPr algn="r" eaLnBrk="1" hangingPunct="1">
              <a:spcBef>
                <a:spcPct val="0"/>
              </a:spcBef>
              <a:buClrTx/>
              <a:buFontTx/>
              <a:buNone/>
            </a:pPr>
            <a:fld id="{5C2E15B2-8477-4E99-9076-0F80981F4898}" type="slidenum">
              <a:rPr lang="en-US" altLang="en-US" sz="1400">
                <a:latin typeface="Times New Roman" panose="02020603050405020304" pitchFamily="18" charset="0"/>
              </a:rPr>
              <a:pPr algn="r" eaLnBrk="1" hangingPunct="1">
                <a:spcBef>
                  <a:spcPct val="0"/>
                </a:spcBef>
                <a:buClrTx/>
                <a:buFontTx/>
                <a:buNone/>
              </a:pPr>
              <a:t>4</a:t>
            </a:fld>
            <a:endParaRPr lang="en-US" altLang="en-US" sz="1400">
              <a:latin typeface="Times New Roman" panose="02020603050405020304" pitchFamily="18" charset="0"/>
            </a:endParaRPr>
          </a:p>
        </p:txBody>
      </p:sp>
      <p:sp>
        <p:nvSpPr>
          <p:cNvPr id="7172" name="Rectangle 2"/>
          <p:cNvSpPr>
            <a:spLocks noGrp="1" noChangeArrowheads="1"/>
          </p:cNvSpPr>
          <p:nvPr>
            <p:ph type="title" idx="4294967295"/>
          </p:nvPr>
        </p:nvSpPr>
        <p:spPr>
          <a:xfrm>
            <a:off x="0" y="395288"/>
            <a:ext cx="9144000" cy="614362"/>
          </a:xfrm>
        </p:spPr>
        <p:txBody>
          <a:bodyPr/>
          <a:lstStyle/>
          <a:p>
            <a:pPr algn="ctr" eaLnBrk="1" hangingPunct="1"/>
            <a:r>
              <a:rPr lang="en-US" altLang="en-US" sz="3200" b="1" smtClean="0">
                <a:latin typeface="Times New Roman" panose="02020603050405020304" pitchFamily="18" charset="0"/>
              </a:rPr>
              <a:t>Mind the Rules</a:t>
            </a:r>
          </a:p>
        </p:txBody>
      </p:sp>
      <p:sp>
        <p:nvSpPr>
          <p:cNvPr id="637955" name="Rectangle 3"/>
          <p:cNvSpPr>
            <a:spLocks noGrp="1" noChangeArrowheads="1"/>
          </p:cNvSpPr>
          <p:nvPr>
            <p:ph type="body" idx="4294967295"/>
          </p:nvPr>
        </p:nvSpPr>
        <p:spPr>
          <a:xfrm>
            <a:off x="0" y="1676400"/>
            <a:ext cx="5257800" cy="4724400"/>
          </a:xfrm>
        </p:spPr>
        <p:txBody>
          <a:bodyPr/>
          <a:lstStyle/>
          <a:p>
            <a:pPr marL="465138" lvl="1" indent="-233363"/>
            <a:r>
              <a:rPr lang="en-US" altLang="en-US" dirty="0">
                <a:latin typeface="Times New Roman" panose="02020603050405020304" pitchFamily="18" charset="0"/>
              </a:rPr>
              <a:t>Transmission of language that may be considered indecent or obscene is prohibited. </a:t>
            </a:r>
            <a:r>
              <a:rPr lang="en-US" altLang="en-US" sz="1000" dirty="0">
                <a:latin typeface="Times New Roman" panose="02020603050405020304" pitchFamily="18" charset="0"/>
              </a:rPr>
              <a:t>T1D06</a:t>
            </a:r>
          </a:p>
          <a:p>
            <a:pPr marL="465138" lvl="1" indent="-233363"/>
            <a:endParaRPr lang="en-US" altLang="en-US" dirty="0" smtClean="0">
              <a:latin typeface="Times New Roman" panose="02020603050405020304" pitchFamily="18" charset="0"/>
            </a:endParaRPr>
          </a:p>
          <a:p>
            <a:pPr marL="465138" lvl="1" indent="-233363" eaLnBrk="1" hangingPunct="1">
              <a:spcBef>
                <a:spcPct val="0"/>
              </a:spcBef>
              <a:buClr>
                <a:srgbClr val="FF0000"/>
              </a:buClr>
            </a:pPr>
            <a:r>
              <a:rPr lang="en-US" altLang="en-US" dirty="0">
                <a:latin typeface="Times New Roman" panose="02020603050405020304" pitchFamily="18" charset="0"/>
              </a:rPr>
              <a:t>At no time is willful interference to other amateur radio stations ever permitted. </a:t>
            </a:r>
            <a:r>
              <a:rPr lang="en-US" altLang="en-US" sz="1000" dirty="0">
                <a:latin typeface="Times New Roman" panose="02020603050405020304" pitchFamily="18" charset="0"/>
              </a:rPr>
              <a:t>T1A11</a:t>
            </a:r>
            <a:endParaRPr lang="en-US" altLang="en-US" dirty="0">
              <a:latin typeface="Times New Roman" panose="02020603050405020304" pitchFamily="18" charset="0"/>
            </a:endParaRPr>
          </a:p>
        </p:txBody>
      </p:sp>
      <p:pic>
        <p:nvPicPr>
          <p:cNvPr id="81931" name="Picture 11" descr="FCC Rules and Regs &amp; 9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57800" y="1828800"/>
            <a:ext cx="3352800" cy="451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withEffect">
                                  <p:stCondLst>
                                    <p:cond delay="0"/>
                                  </p:stCondLst>
                                  <p:childTnLst>
                                    <p:set>
                                      <p:cBhvr>
                                        <p:cTn id="6" dur="1" fill="hold">
                                          <p:stCondLst>
                                            <p:cond delay="0"/>
                                          </p:stCondLst>
                                        </p:cTn>
                                        <p:tgtEl>
                                          <p:spTgt spid="81931"/>
                                        </p:tgtEl>
                                        <p:attrNameLst>
                                          <p:attrName>style.visibility</p:attrName>
                                        </p:attrNameLst>
                                      </p:cBhvr>
                                      <p:to>
                                        <p:strVal val="visible"/>
                                      </p:to>
                                    </p:set>
                                    <p:anim calcmode="lin" valueType="num">
                                      <p:cBhvr additive="base">
                                        <p:cTn id="7" dur="1000" fill="hold"/>
                                        <p:tgtEl>
                                          <p:spTgt spid="81931"/>
                                        </p:tgtEl>
                                        <p:attrNameLst>
                                          <p:attrName>ppt_x</p:attrName>
                                        </p:attrNameLst>
                                      </p:cBhvr>
                                      <p:tavLst>
                                        <p:tav tm="0">
                                          <p:val>
                                            <p:strVal val="#ppt_x"/>
                                          </p:val>
                                        </p:tav>
                                        <p:tav tm="100000">
                                          <p:val>
                                            <p:strVal val="#ppt_x"/>
                                          </p:val>
                                        </p:tav>
                                      </p:tavLst>
                                    </p:anim>
                                    <p:anim calcmode="lin" valueType="num">
                                      <p:cBhvr additive="base">
                                        <p:cTn id="8" dur="1000" fill="hold"/>
                                        <p:tgtEl>
                                          <p:spTgt spid="8193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1000"/>
                                  </p:stCondLst>
                                  <p:childTnLst>
                                    <p:set>
                                      <p:cBhvr>
                                        <p:cTn id="12" dur="1" fill="hold">
                                          <p:stCondLst>
                                            <p:cond delay="0"/>
                                          </p:stCondLst>
                                        </p:cTn>
                                        <p:tgtEl>
                                          <p:spTgt spid="637955">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1000"/>
                                  </p:stCondLst>
                                  <p:childTnLst>
                                    <p:set>
                                      <p:cBhvr>
                                        <p:cTn id="16" dur="1" fill="hold">
                                          <p:stCondLst>
                                            <p:cond delay="0"/>
                                          </p:stCondLst>
                                        </p:cTn>
                                        <p:tgtEl>
                                          <p:spTgt spid="637955">
                                            <p:txEl>
                                              <p:charRg st="90" end="17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6"/>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1515"/>
              </a:buClr>
              <a:buChar char="•"/>
              <a:defRPr sz="3200">
                <a:solidFill>
                  <a:schemeClr val="tx1"/>
                </a:solidFill>
                <a:latin typeface="Verdana" panose="020B0604030504040204" pitchFamily="34" charset="0"/>
              </a:defRPr>
            </a:lvl1pPr>
            <a:lvl2pPr marL="742950" indent="-285750">
              <a:spcBef>
                <a:spcPct val="20000"/>
              </a:spcBef>
              <a:buClr>
                <a:srgbClr val="FF1515"/>
              </a:buClr>
              <a:buChar char="•"/>
              <a:defRPr sz="2800">
                <a:solidFill>
                  <a:schemeClr val="tx1"/>
                </a:solidFill>
                <a:latin typeface="Verdana" panose="020B0604030504040204" pitchFamily="34" charset="0"/>
              </a:defRPr>
            </a:lvl2pPr>
            <a:lvl3pPr marL="1143000" indent="-228600">
              <a:spcBef>
                <a:spcPct val="20000"/>
              </a:spcBef>
              <a:buClr>
                <a:srgbClr val="FF1515"/>
              </a:buClr>
              <a:buChar char="•"/>
              <a:defRPr sz="2400">
                <a:solidFill>
                  <a:schemeClr val="tx1"/>
                </a:solidFill>
                <a:latin typeface="Verdana" panose="020B0604030504040204" pitchFamily="34" charset="0"/>
              </a:defRPr>
            </a:lvl3pPr>
            <a:lvl4pPr marL="1600200" indent="-228600">
              <a:spcBef>
                <a:spcPct val="20000"/>
              </a:spcBef>
              <a:buClr>
                <a:srgbClr val="FF1515"/>
              </a:buClr>
              <a:buChar char="•"/>
              <a:defRPr sz="2000">
                <a:solidFill>
                  <a:schemeClr val="tx1"/>
                </a:solidFill>
                <a:latin typeface="Verdana" panose="020B0604030504040204" pitchFamily="34" charset="0"/>
              </a:defRPr>
            </a:lvl4pPr>
            <a:lvl5pPr marL="2057400" indent="-228600">
              <a:spcBef>
                <a:spcPct val="20000"/>
              </a:spcBef>
              <a:buClr>
                <a:srgbClr val="FF1515"/>
              </a:buClr>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rgbClr val="FF1515"/>
              </a:buClr>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rgbClr val="FF1515"/>
              </a:buClr>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rgbClr val="FF1515"/>
              </a:buClr>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rgbClr val="FF1515"/>
              </a:buClr>
              <a:buChar char="•"/>
              <a:defRPr sz="2000">
                <a:solidFill>
                  <a:schemeClr val="tx1"/>
                </a:solidFill>
                <a:latin typeface="Verdana" panose="020B0604030504040204" pitchFamily="34" charset="0"/>
              </a:defRPr>
            </a:lvl9pPr>
          </a:lstStyle>
          <a:p>
            <a:pPr>
              <a:spcBef>
                <a:spcPct val="0"/>
              </a:spcBef>
              <a:buClrTx/>
              <a:buFontTx/>
              <a:buNone/>
            </a:pPr>
            <a:fld id="{CE1B860F-1F35-4D4C-AA61-5DECB7B6C600}" type="slidenum">
              <a:rPr lang="en-US" altLang="en-US" sz="1400">
                <a:latin typeface="Times New Roman" panose="02020603050405020304" pitchFamily="18" charset="0"/>
              </a:rPr>
              <a:pPr>
                <a:spcBef>
                  <a:spcPct val="0"/>
                </a:spcBef>
                <a:buClrTx/>
                <a:buFontTx/>
                <a:buNone/>
              </a:pPr>
              <a:t>5</a:t>
            </a:fld>
            <a:endParaRPr lang="en-US" altLang="en-US" sz="1400">
              <a:latin typeface="Times New Roman" panose="02020603050405020304" pitchFamily="18" charset="0"/>
            </a:endParaRPr>
          </a:p>
        </p:txBody>
      </p:sp>
      <p:sp>
        <p:nvSpPr>
          <p:cNvPr id="10243" name="Slide Number Placeholder 5"/>
          <p:cNvSpPr txBox="1">
            <a:spLocks noGrp="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1515"/>
              </a:buClr>
              <a:buChar char="•"/>
              <a:defRPr sz="3200">
                <a:solidFill>
                  <a:schemeClr val="tx1"/>
                </a:solidFill>
                <a:latin typeface="Verdana" panose="020B0604030504040204" pitchFamily="34" charset="0"/>
              </a:defRPr>
            </a:lvl1pPr>
            <a:lvl2pPr marL="742950" indent="-285750">
              <a:spcBef>
                <a:spcPct val="20000"/>
              </a:spcBef>
              <a:buClr>
                <a:srgbClr val="FF1515"/>
              </a:buClr>
              <a:buChar char="•"/>
              <a:defRPr sz="2800">
                <a:solidFill>
                  <a:schemeClr val="tx1"/>
                </a:solidFill>
                <a:latin typeface="Verdana" panose="020B0604030504040204" pitchFamily="34" charset="0"/>
              </a:defRPr>
            </a:lvl2pPr>
            <a:lvl3pPr marL="1143000" indent="-228600">
              <a:spcBef>
                <a:spcPct val="20000"/>
              </a:spcBef>
              <a:buClr>
                <a:srgbClr val="FF1515"/>
              </a:buClr>
              <a:buChar char="•"/>
              <a:defRPr sz="2400">
                <a:solidFill>
                  <a:schemeClr val="tx1"/>
                </a:solidFill>
                <a:latin typeface="Verdana" panose="020B0604030504040204" pitchFamily="34" charset="0"/>
              </a:defRPr>
            </a:lvl3pPr>
            <a:lvl4pPr marL="1600200" indent="-228600">
              <a:spcBef>
                <a:spcPct val="20000"/>
              </a:spcBef>
              <a:buClr>
                <a:srgbClr val="FF1515"/>
              </a:buClr>
              <a:buChar char="•"/>
              <a:defRPr sz="2000">
                <a:solidFill>
                  <a:schemeClr val="tx1"/>
                </a:solidFill>
                <a:latin typeface="Verdana" panose="020B0604030504040204" pitchFamily="34" charset="0"/>
              </a:defRPr>
            </a:lvl4pPr>
            <a:lvl5pPr marL="2057400" indent="-228600">
              <a:spcBef>
                <a:spcPct val="20000"/>
              </a:spcBef>
              <a:buClr>
                <a:srgbClr val="FF1515"/>
              </a:buClr>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rgbClr val="FF1515"/>
              </a:buClr>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rgbClr val="FF1515"/>
              </a:buClr>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rgbClr val="FF1515"/>
              </a:buClr>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rgbClr val="FF1515"/>
              </a:buClr>
              <a:buChar char="•"/>
              <a:defRPr sz="2000">
                <a:solidFill>
                  <a:schemeClr val="tx1"/>
                </a:solidFill>
                <a:latin typeface="Verdana" panose="020B0604030504040204" pitchFamily="34" charset="0"/>
              </a:defRPr>
            </a:lvl9pPr>
          </a:lstStyle>
          <a:p>
            <a:pPr algn="r" eaLnBrk="1" hangingPunct="1">
              <a:spcBef>
                <a:spcPct val="0"/>
              </a:spcBef>
              <a:buClrTx/>
              <a:buFontTx/>
              <a:buNone/>
            </a:pPr>
            <a:fld id="{7E936776-3FE9-4AB0-897B-17B7909D08CC}" type="slidenum">
              <a:rPr lang="en-US" altLang="en-US" sz="1400">
                <a:latin typeface="Times New Roman" panose="02020603050405020304" pitchFamily="18" charset="0"/>
              </a:rPr>
              <a:pPr algn="r" eaLnBrk="1" hangingPunct="1">
                <a:spcBef>
                  <a:spcPct val="0"/>
                </a:spcBef>
                <a:buClrTx/>
                <a:buFontTx/>
                <a:buNone/>
              </a:pPr>
              <a:t>5</a:t>
            </a:fld>
            <a:endParaRPr lang="en-US" altLang="en-US" sz="1400">
              <a:latin typeface="Times New Roman" panose="02020603050405020304" pitchFamily="18" charset="0"/>
            </a:endParaRPr>
          </a:p>
        </p:txBody>
      </p:sp>
      <p:sp>
        <p:nvSpPr>
          <p:cNvPr id="10244" name="Rectangle 2"/>
          <p:cNvSpPr>
            <a:spLocks noGrp="1" noChangeArrowheads="1"/>
          </p:cNvSpPr>
          <p:nvPr>
            <p:ph type="title" idx="4294967295"/>
          </p:nvPr>
        </p:nvSpPr>
        <p:spPr>
          <a:xfrm>
            <a:off x="0" y="395288"/>
            <a:ext cx="9144000" cy="614362"/>
          </a:xfrm>
        </p:spPr>
        <p:txBody>
          <a:bodyPr/>
          <a:lstStyle/>
          <a:p>
            <a:pPr algn="ctr" eaLnBrk="1" hangingPunct="1"/>
            <a:r>
              <a:rPr lang="en-US" altLang="en-US" sz="3200" b="1" smtClean="0">
                <a:latin typeface="Times New Roman" panose="02020603050405020304" pitchFamily="18" charset="0"/>
              </a:rPr>
              <a:t>Mind the Rules</a:t>
            </a:r>
          </a:p>
        </p:txBody>
      </p:sp>
      <p:sp>
        <p:nvSpPr>
          <p:cNvPr id="640003" name="Rectangle 3"/>
          <p:cNvSpPr>
            <a:spLocks noGrp="1" noChangeArrowheads="1"/>
          </p:cNvSpPr>
          <p:nvPr>
            <p:ph type="body" idx="4294967295"/>
          </p:nvPr>
        </p:nvSpPr>
        <p:spPr>
          <a:xfrm>
            <a:off x="0" y="1600200"/>
            <a:ext cx="8870950" cy="5257800"/>
          </a:xfrm>
        </p:spPr>
        <p:txBody>
          <a:bodyPr/>
          <a:lstStyle/>
          <a:p>
            <a:pPr marL="465138" lvl="1" indent="-233363" eaLnBrk="1" hangingPunct="1">
              <a:lnSpc>
                <a:spcPct val="90000"/>
              </a:lnSpc>
              <a:spcBef>
                <a:spcPct val="0"/>
              </a:spcBef>
              <a:buClr>
                <a:srgbClr val="FF0000"/>
              </a:buClr>
            </a:pPr>
            <a:r>
              <a:rPr lang="en-US" altLang="en-US" dirty="0" smtClean="0">
                <a:latin typeface="Times New Roman" panose="02020603050405020304" pitchFamily="18" charset="0"/>
              </a:rPr>
              <a:t>Transmission intended for reception by the general public is termed “broadcasting” in the FCC rules for the amateur services</a:t>
            </a:r>
            <a:r>
              <a:rPr lang="en-US" altLang="en-US" sz="3200" dirty="0" smtClean="0">
                <a:latin typeface="Times New Roman" panose="02020603050405020304" pitchFamily="18" charset="0"/>
              </a:rPr>
              <a:t>.</a:t>
            </a:r>
            <a:r>
              <a:rPr lang="en-US" altLang="en-US" dirty="0" smtClean="0">
                <a:latin typeface="Times New Roman" panose="02020603050405020304" pitchFamily="18" charset="0"/>
              </a:rPr>
              <a:t> </a:t>
            </a:r>
            <a:r>
              <a:rPr lang="en-US" altLang="en-US" sz="1000" dirty="0" smtClean="0">
                <a:latin typeface="Times New Roman" panose="02020603050405020304" pitchFamily="18" charset="0"/>
              </a:rPr>
              <a:t>T1D10</a:t>
            </a:r>
            <a:endParaRPr lang="en-US" altLang="en-US" dirty="0" smtClean="0">
              <a:latin typeface="Times New Roman" panose="02020603050405020304" pitchFamily="18" charset="0"/>
            </a:endParaRPr>
          </a:p>
          <a:p>
            <a:pPr marL="465138" lvl="1" indent="-233363" eaLnBrk="1" hangingPunct="1">
              <a:lnSpc>
                <a:spcPct val="90000"/>
              </a:lnSpc>
            </a:pPr>
            <a:r>
              <a:rPr lang="en-US" altLang="en-US" dirty="0" smtClean="0">
                <a:latin typeface="Times New Roman" panose="02020603050405020304" pitchFamily="18" charset="0"/>
              </a:rPr>
              <a:t>Amateur radio station may engage in broadcasting when transmitting code practice, information bulletins, or transmissions necessary to provide emergency communications. </a:t>
            </a:r>
            <a:r>
              <a:rPr lang="en-US" altLang="en-US" sz="1200" dirty="0" smtClean="0">
                <a:latin typeface="Times New Roman" panose="02020603050405020304" pitchFamily="18" charset="0"/>
              </a:rPr>
              <a:t>T1D02</a:t>
            </a:r>
            <a:endParaRPr lang="en-US" altLang="en-US" dirty="0" smtClean="0">
              <a:latin typeface="Times New Roman" panose="02020603050405020304" pitchFamily="18" charset="0"/>
            </a:endParaRPr>
          </a:p>
          <a:p>
            <a:pPr marL="465138" lvl="1" indent="-233363" eaLnBrk="1" hangingPunct="1">
              <a:lnSpc>
                <a:spcPct val="90000"/>
              </a:lnSpc>
            </a:pPr>
            <a:endParaRPr lang="en-US" altLang="en-US" sz="400" dirty="0" smtClean="0">
              <a:latin typeface="Times New Roman" panose="02020603050405020304" pitchFamily="18" charset="0"/>
            </a:endParaRPr>
          </a:p>
          <a:p>
            <a:pPr marL="465138" lvl="1" indent="-233363" eaLnBrk="1" hangingPunct="1">
              <a:lnSpc>
                <a:spcPct val="90000"/>
              </a:lnSpc>
            </a:pPr>
            <a:endParaRPr lang="en-US" altLang="en-US" dirty="0" smtClean="0">
              <a:latin typeface="Times New Roman" panose="02020603050405020304" pitchFamily="18" charset="0"/>
            </a:endParaRPr>
          </a:p>
        </p:txBody>
      </p:sp>
      <p:pic>
        <p:nvPicPr>
          <p:cNvPr id="1026" name="Picture 2" descr="See the source imag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0" y="4319389"/>
            <a:ext cx="4270375" cy="240208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2" fill="hold" nodeType="withEffect">
                                  <p:stCondLst>
                                    <p:cond delay="500"/>
                                  </p:stCondLst>
                                  <p:childTnLst>
                                    <p:set>
                                      <p:cBhvr>
                                        <p:cTn id="6" dur="1" fill="hold">
                                          <p:stCondLst>
                                            <p:cond delay="0"/>
                                          </p:stCondLst>
                                        </p:cTn>
                                        <p:tgtEl>
                                          <p:spTgt spid="640003">
                                            <p:txEl>
                                              <p:pRg st="0" end="0"/>
                                            </p:txEl>
                                          </p:spTgt>
                                        </p:tgtEl>
                                        <p:attrNameLst>
                                          <p:attrName>style.visibility</p:attrName>
                                        </p:attrNameLst>
                                      </p:cBhvr>
                                      <p:to>
                                        <p:strVal val="visible"/>
                                      </p:to>
                                    </p:set>
                                    <p:anim calcmode="lin" valueType="num">
                                      <p:cBhvr additive="base">
                                        <p:cTn id="7" dur="1000" fill="hold"/>
                                        <p:tgtEl>
                                          <p:spTgt spid="640003">
                                            <p:txEl>
                                              <p:pRg st="0" end="0"/>
                                            </p:txEl>
                                          </p:spTgt>
                                        </p:tgtEl>
                                        <p:attrNameLst>
                                          <p:attrName>ppt_x</p:attrName>
                                        </p:attrNameLst>
                                      </p:cBhvr>
                                      <p:tavLst>
                                        <p:tav tm="0">
                                          <p:val>
                                            <p:strVal val="1+#ppt_w/2"/>
                                          </p:val>
                                        </p:tav>
                                        <p:tav tm="100000">
                                          <p:val>
                                            <p:strVal val="#ppt_x"/>
                                          </p:val>
                                        </p:tav>
                                      </p:tavLst>
                                    </p:anim>
                                    <p:anim calcmode="lin" valueType="num">
                                      <p:cBhvr additive="base">
                                        <p:cTn id="8" dur="1000" fill="hold"/>
                                        <p:tgtEl>
                                          <p:spTgt spid="64000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nodeType="clickEffect">
                                  <p:stCondLst>
                                    <p:cond delay="0"/>
                                  </p:stCondLst>
                                  <p:childTnLst>
                                    <p:set>
                                      <p:cBhvr>
                                        <p:cTn id="12" dur="1" fill="hold">
                                          <p:stCondLst>
                                            <p:cond delay="0"/>
                                          </p:stCondLst>
                                        </p:cTn>
                                        <p:tgtEl>
                                          <p:spTgt spid="640003">
                                            <p:txEl>
                                              <p:pRg st="1" end="1"/>
                                            </p:txEl>
                                          </p:spTgt>
                                        </p:tgtEl>
                                        <p:attrNameLst>
                                          <p:attrName>style.visibility</p:attrName>
                                        </p:attrNameLst>
                                      </p:cBhvr>
                                      <p:to>
                                        <p:strVal val="visible"/>
                                      </p:to>
                                    </p:set>
                                    <p:anim calcmode="lin" valueType="num">
                                      <p:cBhvr additive="base">
                                        <p:cTn id="13" dur="1000" fill="hold"/>
                                        <p:tgtEl>
                                          <p:spTgt spid="640003">
                                            <p:txEl>
                                              <p:pRg st="1" end="1"/>
                                            </p:txEl>
                                          </p:spTgt>
                                        </p:tgtEl>
                                        <p:attrNameLst>
                                          <p:attrName>ppt_x</p:attrName>
                                        </p:attrNameLst>
                                      </p:cBhvr>
                                      <p:tavLst>
                                        <p:tav tm="0">
                                          <p:val>
                                            <p:strVal val="1+#ppt_w/2"/>
                                          </p:val>
                                        </p:tav>
                                        <p:tav tm="100000">
                                          <p:val>
                                            <p:strVal val="#ppt_x"/>
                                          </p:val>
                                        </p:tav>
                                      </p:tavLst>
                                    </p:anim>
                                    <p:anim calcmode="lin" valueType="num">
                                      <p:cBhvr additive="base">
                                        <p:cTn id="14" dur="1000" fill="hold"/>
                                        <p:tgtEl>
                                          <p:spTgt spid="640003">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6"/>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1515"/>
              </a:buClr>
              <a:buChar char="•"/>
              <a:defRPr sz="3200">
                <a:solidFill>
                  <a:schemeClr val="tx1"/>
                </a:solidFill>
                <a:latin typeface="Verdana" panose="020B0604030504040204" pitchFamily="34" charset="0"/>
              </a:defRPr>
            </a:lvl1pPr>
            <a:lvl2pPr marL="742950" indent="-285750">
              <a:spcBef>
                <a:spcPct val="20000"/>
              </a:spcBef>
              <a:buClr>
                <a:srgbClr val="FF1515"/>
              </a:buClr>
              <a:buChar char="•"/>
              <a:defRPr sz="2800">
                <a:solidFill>
                  <a:schemeClr val="tx1"/>
                </a:solidFill>
                <a:latin typeface="Verdana" panose="020B0604030504040204" pitchFamily="34" charset="0"/>
              </a:defRPr>
            </a:lvl2pPr>
            <a:lvl3pPr marL="1143000" indent="-228600">
              <a:spcBef>
                <a:spcPct val="20000"/>
              </a:spcBef>
              <a:buClr>
                <a:srgbClr val="FF1515"/>
              </a:buClr>
              <a:buChar char="•"/>
              <a:defRPr sz="2400">
                <a:solidFill>
                  <a:schemeClr val="tx1"/>
                </a:solidFill>
                <a:latin typeface="Verdana" panose="020B0604030504040204" pitchFamily="34" charset="0"/>
              </a:defRPr>
            </a:lvl3pPr>
            <a:lvl4pPr marL="1600200" indent="-228600">
              <a:spcBef>
                <a:spcPct val="20000"/>
              </a:spcBef>
              <a:buClr>
                <a:srgbClr val="FF1515"/>
              </a:buClr>
              <a:buChar char="•"/>
              <a:defRPr sz="2000">
                <a:solidFill>
                  <a:schemeClr val="tx1"/>
                </a:solidFill>
                <a:latin typeface="Verdana" panose="020B0604030504040204" pitchFamily="34" charset="0"/>
              </a:defRPr>
            </a:lvl4pPr>
            <a:lvl5pPr marL="2057400" indent="-228600">
              <a:spcBef>
                <a:spcPct val="20000"/>
              </a:spcBef>
              <a:buClr>
                <a:srgbClr val="FF1515"/>
              </a:buClr>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rgbClr val="FF1515"/>
              </a:buClr>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rgbClr val="FF1515"/>
              </a:buClr>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rgbClr val="FF1515"/>
              </a:buClr>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rgbClr val="FF1515"/>
              </a:buClr>
              <a:buChar char="•"/>
              <a:defRPr sz="2000">
                <a:solidFill>
                  <a:schemeClr val="tx1"/>
                </a:solidFill>
                <a:latin typeface="Verdana" panose="020B0604030504040204" pitchFamily="34" charset="0"/>
              </a:defRPr>
            </a:lvl9pPr>
          </a:lstStyle>
          <a:p>
            <a:pPr>
              <a:spcBef>
                <a:spcPct val="0"/>
              </a:spcBef>
              <a:buClrTx/>
              <a:buFontTx/>
              <a:buNone/>
            </a:pPr>
            <a:fld id="{CE1B860F-1F35-4D4C-AA61-5DECB7B6C600}" type="slidenum">
              <a:rPr lang="en-US" altLang="en-US" sz="1400">
                <a:latin typeface="Times New Roman" panose="02020603050405020304" pitchFamily="18" charset="0"/>
              </a:rPr>
              <a:pPr>
                <a:spcBef>
                  <a:spcPct val="0"/>
                </a:spcBef>
                <a:buClrTx/>
                <a:buFontTx/>
                <a:buNone/>
              </a:pPr>
              <a:t>6</a:t>
            </a:fld>
            <a:endParaRPr lang="en-US" altLang="en-US" sz="1400">
              <a:latin typeface="Times New Roman" panose="02020603050405020304" pitchFamily="18" charset="0"/>
            </a:endParaRPr>
          </a:p>
        </p:txBody>
      </p:sp>
      <p:sp>
        <p:nvSpPr>
          <p:cNvPr id="10243" name="Slide Number Placeholder 5"/>
          <p:cNvSpPr txBox="1">
            <a:spLocks noGrp="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1515"/>
              </a:buClr>
              <a:buChar char="•"/>
              <a:defRPr sz="3200">
                <a:solidFill>
                  <a:schemeClr val="tx1"/>
                </a:solidFill>
                <a:latin typeface="Verdana" panose="020B0604030504040204" pitchFamily="34" charset="0"/>
              </a:defRPr>
            </a:lvl1pPr>
            <a:lvl2pPr marL="742950" indent="-285750">
              <a:spcBef>
                <a:spcPct val="20000"/>
              </a:spcBef>
              <a:buClr>
                <a:srgbClr val="FF1515"/>
              </a:buClr>
              <a:buChar char="•"/>
              <a:defRPr sz="2800">
                <a:solidFill>
                  <a:schemeClr val="tx1"/>
                </a:solidFill>
                <a:latin typeface="Verdana" panose="020B0604030504040204" pitchFamily="34" charset="0"/>
              </a:defRPr>
            </a:lvl2pPr>
            <a:lvl3pPr marL="1143000" indent="-228600">
              <a:spcBef>
                <a:spcPct val="20000"/>
              </a:spcBef>
              <a:buClr>
                <a:srgbClr val="FF1515"/>
              </a:buClr>
              <a:buChar char="•"/>
              <a:defRPr sz="2400">
                <a:solidFill>
                  <a:schemeClr val="tx1"/>
                </a:solidFill>
                <a:latin typeface="Verdana" panose="020B0604030504040204" pitchFamily="34" charset="0"/>
              </a:defRPr>
            </a:lvl3pPr>
            <a:lvl4pPr marL="1600200" indent="-228600">
              <a:spcBef>
                <a:spcPct val="20000"/>
              </a:spcBef>
              <a:buClr>
                <a:srgbClr val="FF1515"/>
              </a:buClr>
              <a:buChar char="•"/>
              <a:defRPr sz="2000">
                <a:solidFill>
                  <a:schemeClr val="tx1"/>
                </a:solidFill>
                <a:latin typeface="Verdana" panose="020B0604030504040204" pitchFamily="34" charset="0"/>
              </a:defRPr>
            </a:lvl4pPr>
            <a:lvl5pPr marL="2057400" indent="-228600">
              <a:spcBef>
                <a:spcPct val="20000"/>
              </a:spcBef>
              <a:buClr>
                <a:srgbClr val="FF1515"/>
              </a:buClr>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rgbClr val="FF1515"/>
              </a:buClr>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rgbClr val="FF1515"/>
              </a:buClr>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rgbClr val="FF1515"/>
              </a:buClr>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rgbClr val="FF1515"/>
              </a:buClr>
              <a:buChar char="•"/>
              <a:defRPr sz="2000">
                <a:solidFill>
                  <a:schemeClr val="tx1"/>
                </a:solidFill>
                <a:latin typeface="Verdana" panose="020B0604030504040204" pitchFamily="34" charset="0"/>
              </a:defRPr>
            </a:lvl9pPr>
          </a:lstStyle>
          <a:p>
            <a:pPr algn="r" eaLnBrk="1" hangingPunct="1">
              <a:spcBef>
                <a:spcPct val="0"/>
              </a:spcBef>
              <a:buClrTx/>
              <a:buFontTx/>
              <a:buNone/>
            </a:pPr>
            <a:fld id="{7E936776-3FE9-4AB0-897B-17B7909D08CC}" type="slidenum">
              <a:rPr lang="en-US" altLang="en-US" sz="1400">
                <a:latin typeface="Times New Roman" panose="02020603050405020304" pitchFamily="18" charset="0"/>
              </a:rPr>
              <a:pPr algn="r" eaLnBrk="1" hangingPunct="1">
                <a:spcBef>
                  <a:spcPct val="0"/>
                </a:spcBef>
                <a:buClrTx/>
                <a:buFontTx/>
                <a:buNone/>
              </a:pPr>
              <a:t>6</a:t>
            </a:fld>
            <a:endParaRPr lang="en-US" altLang="en-US" sz="1400">
              <a:latin typeface="Times New Roman" panose="02020603050405020304" pitchFamily="18" charset="0"/>
            </a:endParaRPr>
          </a:p>
        </p:txBody>
      </p:sp>
      <p:sp>
        <p:nvSpPr>
          <p:cNvPr id="10244" name="Rectangle 2"/>
          <p:cNvSpPr>
            <a:spLocks noGrp="1" noChangeArrowheads="1"/>
          </p:cNvSpPr>
          <p:nvPr>
            <p:ph type="title" idx="4294967295"/>
          </p:nvPr>
        </p:nvSpPr>
        <p:spPr>
          <a:xfrm>
            <a:off x="0" y="395288"/>
            <a:ext cx="9144000" cy="614362"/>
          </a:xfrm>
        </p:spPr>
        <p:txBody>
          <a:bodyPr/>
          <a:lstStyle/>
          <a:p>
            <a:pPr algn="ctr" eaLnBrk="1" hangingPunct="1"/>
            <a:r>
              <a:rPr lang="en-US" altLang="en-US" sz="3200" b="1" smtClean="0">
                <a:latin typeface="Times New Roman" panose="02020603050405020304" pitchFamily="18" charset="0"/>
              </a:rPr>
              <a:t>Mind the Rules</a:t>
            </a:r>
          </a:p>
        </p:txBody>
      </p:sp>
      <p:sp>
        <p:nvSpPr>
          <p:cNvPr id="640003" name="Rectangle 3"/>
          <p:cNvSpPr>
            <a:spLocks noGrp="1" noChangeArrowheads="1"/>
          </p:cNvSpPr>
          <p:nvPr>
            <p:ph type="body" idx="4294967295"/>
          </p:nvPr>
        </p:nvSpPr>
        <p:spPr>
          <a:xfrm>
            <a:off x="0" y="1600200"/>
            <a:ext cx="8870950" cy="5257800"/>
          </a:xfrm>
        </p:spPr>
        <p:txBody>
          <a:bodyPr/>
          <a:lstStyle/>
          <a:p>
            <a:pPr marL="465138" lvl="1" indent="-233363" eaLnBrk="1" hangingPunct="1">
              <a:lnSpc>
                <a:spcPct val="90000"/>
              </a:lnSpc>
            </a:pPr>
            <a:endParaRPr lang="en-US" altLang="en-US" dirty="0" smtClean="0">
              <a:latin typeface="Times New Roman" panose="02020603050405020304" pitchFamily="18" charset="0"/>
            </a:endParaRPr>
          </a:p>
          <a:p>
            <a:pPr marL="465138" lvl="1" indent="-233363" eaLnBrk="1" hangingPunct="1">
              <a:lnSpc>
                <a:spcPct val="90000"/>
              </a:lnSpc>
            </a:pPr>
            <a:endParaRPr lang="en-US" altLang="en-US" dirty="0">
              <a:latin typeface="Times New Roman" panose="02020603050405020304" pitchFamily="18" charset="0"/>
            </a:endParaRPr>
          </a:p>
          <a:p>
            <a:pPr marL="465138" lvl="1" indent="-233363" eaLnBrk="1" hangingPunct="1">
              <a:lnSpc>
                <a:spcPct val="90000"/>
              </a:lnSpc>
            </a:pPr>
            <a:endParaRPr lang="en-US" altLang="en-US" dirty="0" smtClean="0">
              <a:latin typeface="Times New Roman" panose="02020603050405020304" pitchFamily="18" charset="0"/>
            </a:endParaRPr>
          </a:p>
          <a:p>
            <a:pPr marL="465138" lvl="1" indent="-233363" eaLnBrk="1" hangingPunct="1">
              <a:lnSpc>
                <a:spcPct val="90000"/>
              </a:lnSpc>
            </a:pPr>
            <a:endParaRPr lang="en-US" altLang="en-US" dirty="0">
              <a:latin typeface="Times New Roman" panose="02020603050405020304" pitchFamily="18" charset="0"/>
            </a:endParaRPr>
          </a:p>
          <a:p>
            <a:pPr marL="465138" lvl="1" indent="-233363" eaLnBrk="1" hangingPunct="1">
              <a:lnSpc>
                <a:spcPct val="90000"/>
              </a:lnSpc>
            </a:pPr>
            <a:endParaRPr lang="en-US" altLang="en-US" dirty="0" smtClean="0">
              <a:latin typeface="Times New Roman" panose="02020603050405020304" pitchFamily="18" charset="0"/>
            </a:endParaRPr>
          </a:p>
          <a:p>
            <a:pPr marL="465138" lvl="1" indent="-233363" eaLnBrk="1" hangingPunct="1">
              <a:lnSpc>
                <a:spcPct val="90000"/>
              </a:lnSpc>
            </a:pPr>
            <a:endParaRPr lang="en-US" altLang="en-US" dirty="0">
              <a:latin typeface="Times New Roman" panose="02020603050405020304" pitchFamily="18" charset="0"/>
            </a:endParaRPr>
          </a:p>
          <a:p>
            <a:pPr marL="465138" lvl="1" indent="-233363" eaLnBrk="1" hangingPunct="1">
              <a:lnSpc>
                <a:spcPct val="90000"/>
              </a:lnSpc>
            </a:pPr>
            <a:r>
              <a:rPr lang="en-US" altLang="en-US" dirty="0" smtClean="0">
                <a:latin typeface="Times New Roman" panose="02020603050405020304" pitchFamily="18" charset="0"/>
              </a:rPr>
              <a:t>Assuming </a:t>
            </a:r>
            <a:r>
              <a:rPr lang="en-US" altLang="en-US" b="1" dirty="0" smtClean="0">
                <a:latin typeface="Times New Roman" panose="02020603050405020304" pitchFamily="18" charset="0"/>
              </a:rPr>
              <a:t>no other means is available</a:t>
            </a:r>
            <a:r>
              <a:rPr lang="en-US" altLang="en-US" dirty="0" smtClean="0">
                <a:latin typeface="Times New Roman" panose="02020603050405020304" pitchFamily="18" charset="0"/>
              </a:rPr>
              <a:t>, amateur stations are authorized to transmit signals related to broadcasting, program production, or news gathering, only where such communications directly relate to the immediate safety of human life or protection of property. </a:t>
            </a:r>
            <a:r>
              <a:rPr lang="en-US" altLang="en-US" sz="1000" dirty="0" smtClean="0">
                <a:latin typeface="Times New Roman" panose="02020603050405020304" pitchFamily="18" charset="0"/>
              </a:rPr>
              <a:t>T1D09</a:t>
            </a:r>
          </a:p>
          <a:p>
            <a:pPr marL="465138" lvl="1" indent="-233363" eaLnBrk="1" hangingPunct="1">
              <a:lnSpc>
                <a:spcPct val="90000"/>
              </a:lnSpc>
            </a:pPr>
            <a:endParaRPr lang="en-US" altLang="en-US" sz="400" dirty="0" smtClean="0">
              <a:latin typeface="Times New Roman" panose="02020603050405020304" pitchFamily="18" charset="0"/>
            </a:endParaRPr>
          </a:p>
          <a:p>
            <a:pPr marL="465138" lvl="1" indent="-233363" eaLnBrk="1" hangingPunct="1">
              <a:lnSpc>
                <a:spcPct val="90000"/>
              </a:lnSpc>
            </a:pPr>
            <a:endParaRPr lang="en-US" altLang="en-US" dirty="0" smtClean="0">
              <a:latin typeface="Times New Roman" panose="02020603050405020304" pitchFamily="18" charset="0"/>
            </a:endParaRPr>
          </a:p>
        </p:txBody>
      </p:sp>
      <p:pic>
        <p:nvPicPr>
          <p:cNvPr id="2050" name="Picture 2" descr="See the source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86062" y="1600200"/>
            <a:ext cx="3298825" cy="24984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6827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40003">
                                            <p:txEl>
                                              <p:pRg st="6" end="6"/>
                                            </p:txEl>
                                          </p:spTgt>
                                        </p:tgtEl>
                                        <p:attrNameLst>
                                          <p:attrName>style.visibility</p:attrName>
                                        </p:attrNameLst>
                                      </p:cBhvr>
                                      <p:to>
                                        <p:strVal val="visible"/>
                                      </p:to>
                                    </p:set>
                                    <p:anim calcmode="lin" valueType="num">
                                      <p:cBhvr additive="base">
                                        <p:cTn id="7" dur="1000" fill="hold"/>
                                        <p:tgtEl>
                                          <p:spTgt spid="640003">
                                            <p:txEl>
                                              <p:pRg st="6" end="6"/>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64000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6"/>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1515"/>
              </a:buClr>
              <a:buChar char="•"/>
              <a:defRPr sz="3200">
                <a:solidFill>
                  <a:schemeClr val="tx1"/>
                </a:solidFill>
                <a:latin typeface="Verdana" panose="020B0604030504040204" pitchFamily="34" charset="0"/>
              </a:defRPr>
            </a:lvl1pPr>
            <a:lvl2pPr marL="742950" indent="-285750">
              <a:spcBef>
                <a:spcPct val="20000"/>
              </a:spcBef>
              <a:buClr>
                <a:srgbClr val="FF1515"/>
              </a:buClr>
              <a:buChar char="•"/>
              <a:defRPr sz="2800">
                <a:solidFill>
                  <a:schemeClr val="tx1"/>
                </a:solidFill>
                <a:latin typeface="Verdana" panose="020B0604030504040204" pitchFamily="34" charset="0"/>
              </a:defRPr>
            </a:lvl2pPr>
            <a:lvl3pPr marL="1143000" indent="-228600">
              <a:spcBef>
                <a:spcPct val="20000"/>
              </a:spcBef>
              <a:buClr>
                <a:srgbClr val="FF1515"/>
              </a:buClr>
              <a:buChar char="•"/>
              <a:defRPr sz="2400">
                <a:solidFill>
                  <a:schemeClr val="tx1"/>
                </a:solidFill>
                <a:latin typeface="Verdana" panose="020B0604030504040204" pitchFamily="34" charset="0"/>
              </a:defRPr>
            </a:lvl3pPr>
            <a:lvl4pPr marL="1600200" indent="-228600">
              <a:spcBef>
                <a:spcPct val="20000"/>
              </a:spcBef>
              <a:buClr>
                <a:srgbClr val="FF1515"/>
              </a:buClr>
              <a:buChar char="•"/>
              <a:defRPr sz="2000">
                <a:solidFill>
                  <a:schemeClr val="tx1"/>
                </a:solidFill>
                <a:latin typeface="Verdana" panose="020B0604030504040204" pitchFamily="34" charset="0"/>
              </a:defRPr>
            </a:lvl4pPr>
            <a:lvl5pPr marL="2057400" indent="-228600">
              <a:spcBef>
                <a:spcPct val="20000"/>
              </a:spcBef>
              <a:buClr>
                <a:srgbClr val="FF1515"/>
              </a:buClr>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rgbClr val="FF1515"/>
              </a:buClr>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rgbClr val="FF1515"/>
              </a:buClr>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rgbClr val="FF1515"/>
              </a:buClr>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rgbClr val="FF1515"/>
              </a:buClr>
              <a:buChar char="•"/>
              <a:defRPr sz="2000">
                <a:solidFill>
                  <a:schemeClr val="tx1"/>
                </a:solidFill>
                <a:latin typeface="Verdana" panose="020B0604030504040204" pitchFamily="34" charset="0"/>
              </a:defRPr>
            </a:lvl9pPr>
          </a:lstStyle>
          <a:p>
            <a:pPr>
              <a:spcBef>
                <a:spcPct val="0"/>
              </a:spcBef>
              <a:buClrTx/>
              <a:buFontTx/>
              <a:buNone/>
            </a:pPr>
            <a:fld id="{74FF2D32-3C82-452B-9F2A-277FD09E5013}" type="slidenum">
              <a:rPr lang="en-US" altLang="en-US" sz="1400">
                <a:latin typeface="Times New Roman" panose="02020603050405020304" pitchFamily="18" charset="0"/>
              </a:rPr>
              <a:pPr>
                <a:spcBef>
                  <a:spcPct val="0"/>
                </a:spcBef>
                <a:buClrTx/>
                <a:buFontTx/>
                <a:buNone/>
              </a:pPr>
              <a:t>7</a:t>
            </a:fld>
            <a:endParaRPr lang="en-US" altLang="en-US" sz="1400">
              <a:latin typeface="Times New Roman" panose="02020603050405020304" pitchFamily="18" charset="0"/>
            </a:endParaRPr>
          </a:p>
        </p:txBody>
      </p:sp>
      <p:sp>
        <p:nvSpPr>
          <p:cNvPr id="11267" name="Slide Number Placeholder 5"/>
          <p:cNvSpPr txBox="1">
            <a:spLocks noGrp="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1515"/>
              </a:buClr>
              <a:buChar char="•"/>
              <a:defRPr sz="3200">
                <a:solidFill>
                  <a:schemeClr val="tx1"/>
                </a:solidFill>
                <a:latin typeface="Verdana" panose="020B0604030504040204" pitchFamily="34" charset="0"/>
              </a:defRPr>
            </a:lvl1pPr>
            <a:lvl2pPr marL="742950" indent="-285750">
              <a:spcBef>
                <a:spcPct val="20000"/>
              </a:spcBef>
              <a:buClr>
                <a:srgbClr val="FF1515"/>
              </a:buClr>
              <a:buChar char="•"/>
              <a:defRPr sz="2800">
                <a:solidFill>
                  <a:schemeClr val="tx1"/>
                </a:solidFill>
                <a:latin typeface="Verdana" panose="020B0604030504040204" pitchFamily="34" charset="0"/>
              </a:defRPr>
            </a:lvl2pPr>
            <a:lvl3pPr marL="1143000" indent="-228600">
              <a:spcBef>
                <a:spcPct val="20000"/>
              </a:spcBef>
              <a:buClr>
                <a:srgbClr val="FF1515"/>
              </a:buClr>
              <a:buChar char="•"/>
              <a:defRPr sz="2400">
                <a:solidFill>
                  <a:schemeClr val="tx1"/>
                </a:solidFill>
                <a:latin typeface="Verdana" panose="020B0604030504040204" pitchFamily="34" charset="0"/>
              </a:defRPr>
            </a:lvl3pPr>
            <a:lvl4pPr marL="1600200" indent="-228600">
              <a:spcBef>
                <a:spcPct val="20000"/>
              </a:spcBef>
              <a:buClr>
                <a:srgbClr val="FF1515"/>
              </a:buClr>
              <a:buChar char="•"/>
              <a:defRPr sz="2000">
                <a:solidFill>
                  <a:schemeClr val="tx1"/>
                </a:solidFill>
                <a:latin typeface="Verdana" panose="020B0604030504040204" pitchFamily="34" charset="0"/>
              </a:defRPr>
            </a:lvl4pPr>
            <a:lvl5pPr marL="2057400" indent="-228600">
              <a:spcBef>
                <a:spcPct val="20000"/>
              </a:spcBef>
              <a:buClr>
                <a:srgbClr val="FF1515"/>
              </a:buClr>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rgbClr val="FF1515"/>
              </a:buClr>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rgbClr val="FF1515"/>
              </a:buClr>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rgbClr val="FF1515"/>
              </a:buClr>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rgbClr val="FF1515"/>
              </a:buClr>
              <a:buChar char="•"/>
              <a:defRPr sz="2000">
                <a:solidFill>
                  <a:schemeClr val="tx1"/>
                </a:solidFill>
                <a:latin typeface="Verdana" panose="020B0604030504040204" pitchFamily="34" charset="0"/>
              </a:defRPr>
            </a:lvl9pPr>
          </a:lstStyle>
          <a:p>
            <a:pPr algn="r" eaLnBrk="1" hangingPunct="1">
              <a:spcBef>
                <a:spcPct val="0"/>
              </a:spcBef>
              <a:buClrTx/>
              <a:buFontTx/>
              <a:buNone/>
            </a:pPr>
            <a:fld id="{9E1A9D8A-BBB6-4192-9258-9642F0912B74}" type="slidenum">
              <a:rPr lang="en-US" altLang="en-US" sz="1400">
                <a:latin typeface="Times New Roman" panose="02020603050405020304" pitchFamily="18" charset="0"/>
              </a:rPr>
              <a:pPr algn="r" eaLnBrk="1" hangingPunct="1">
                <a:spcBef>
                  <a:spcPct val="0"/>
                </a:spcBef>
                <a:buClrTx/>
                <a:buFontTx/>
                <a:buNone/>
              </a:pPr>
              <a:t>7</a:t>
            </a:fld>
            <a:endParaRPr lang="en-US" altLang="en-US" sz="1400">
              <a:latin typeface="Times New Roman" panose="02020603050405020304" pitchFamily="18" charset="0"/>
            </a:endParaRPr>
          </a:p>
        </p:txBody>
      </p:sp>
      <p:sp>
        <p:nvSpPr>
          <p:cNvPr id="11268" name="Rectangle 2"/>
          <p:cNvSpPr>
            <a:spLocks noGrp="1" noChangeArrowheads="1"/>
          </p:cNvSpPr>
          <p:nvPr>
            <p:ph type="title" idx="4294967295"/>
          </p:nvPr>
        </p:nvSpPr>
        <p:spPr>
          <a:xfrm>
            <a:off x="0" y="395288"/>
            <a:ext cx="9144000" cy="614362"/>
          </a:xfrm>
        </p:spPr>
        <p:txBody>
          <a:bodyPr/>
          <a:lstStyle/>
          <a:p>
            <a:pPr algn="ctr" eaLnBrk="1" hangingPunct="1"/>
            <a:r>
              <a:rPr lang="en-US" altLang="en-US" sz="3200" b="1" smtClean="0">
                <a:latin typeface="Times New Roman" panose="02020603050405020304" pitchFamily="18" charset="0"/>
              </a:rPr>
              <a:t>Mind the Rules</a:t>
            </a:r>
          </a:p>
        </p:txBody>
      </p:sp>
      <p:sp>
        <p:nvSpPr>
          <p:cNvPr id="641027" name="Rectangle 3"/>
          <p:cNvSpPr>
            <a:spLocks noGrp="1" noChangeArrowheads="1"/>
          </p:cNvSpPr>
          <p:nvPr>
            <p:ph type="body" idx="4294967295"/>
          </p:nvPr>
        </p:nvSpPr>
        <p:spPr>
          <a:xfrm>
            <a:off x="0" y="1676400"/>
            <a:ext cx="8915400" cy="5029200"/>
          </a:xfrm>
        </p:spPr>
        <p:txBody>
          <a:bodyPr/>
          <a:lstStyle/>
          <a:p>
            <a:pPr marL="465138" lvl="1" indent="-233363" eaLnBrk="1" hangingPunct="1"/>
            <a:r>
              <a:rPr lang="en-US" altLang="en-US" smtClean="0">
                <a:latin typeface="Times New Roman" panose="02020603050405020304" pitchFamily="18" charset="0"/>
              </a:rPr>
              <a:t>Transmission of codes or ciphers that hide the meaning of a message is allowed by an amateur station only when transmitting control commands to space stations or radio control craft. </a:t>
            </a:r>
            <a:r>
              <a:rPr lang="en-US" altLang="en-US" sz="1200" smtClean="0">
                <a:latin typeface="Times New Roman" panose="02020603050405020304" pitchFamily="18" charset="0"/>
              </a:rPr>
              <a:t>T1D03</a:t>
            </a:r>
            <a:endParaRPr lang="en-US" altLang="en-US" smtClean="0">
              <a:latin typeface="Times New Roman" panose="02020603050405020304" pitchFamily="18" charset="0"/>
            </a:endParaRPr>
          </a:p>
        </p:txBody>
      </p:sp>
      <p:pic>
        <p:nvPicPr>
          <p:cNvPr id="983045" name="Picture 5" descr="RadioControlBoa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19600" y="3810000"/>
            <a:ext cx="3657600" cy="2427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83046" name="Picture 6" descr="SpaceSta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3810000"/>
            <a:ext cx="3657600" cy="242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2" fill="hold" nodeType="withEffect">
                                  <p:stCondLst>
                                    <p:cond delay="500"/>
                                  </p:stCondLst>
                                  <p:childTnLst>
                                    <p:set>
                                      <p:cBhvr>
                                        <p:cTn id="6" dur="1" fill="hold">
                                          <p:stCondLst>
                                            <p:cond delay="0"/>
                                          </p:stCondLst>
                                        </p:cTn>
                                        <p:tgtEl>
                                          <p:spTgt spid="641027">
                                            <p:txEl>
                                              <p:pRg st="0" end="0"/>
                                            </p:txEl>
                                          </p:spTgt>
                                        </p:tgtEl>
                                        <p:attrNameLst>
                                          <p:attrName>style.visibility</p:attrName>
                                        </p:attrNameLst>
                                      </p:cBhvr>
                                      <p:to>
                                        <p:strVal val="visible"/>
                                      </p:to>
                                    </p:set>
                                    <p:anim calcmode="lin" valueType="num">
                                      <p:cBhvr additive="base">
                                        <p:cTn id="7" dur="1000" fill="hold"/>
                                        <p:tgtEl>
                                          <p:spTgt spid="641027">
                                            <p:txEl>
                                              <p:pRg st="0" end="0"/>
                                            </p:txEl>
                                          </p:spTgt>
                                        </p:tgtEl>
                                        <p:attrNameLst>
                                          <p:attrName>ppt_x</p:attrName>
                                        </p:attrNameLst>
                                      </p:cBhvr>
                                      <p:tavLst>
                                        <p:tav tm="0">
                                          <p:val>
                                            <p:strVal val="1+#ppt_w/2"/>
                                          </p:val>
                                        </p:tav>
                                        <p:tav tm="100000">
                                          <p:val>
                                            <p:strVal val="#ppt_x"/>
                                          </p:val>
                                        </p:tav>
                                      </p:tavLst>
                                    </p:anim>
                                    <p:anim calcmode="lin" valueType="num">
                                      <p:cBhvr additive="base">
                                        <p:cTn id="8" dur="1000" fill="hold"/>
                                        <p:tgtEl>
                                          <p:spTgt spid="64102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983046"/>
                                        </p:tgtEl>
                                        <p:attrNameLst>
                                          <p:attrName>style.visibility</p:attrName>
                                        </p:attrNameLst>
                                      </p:cBhvr>
                                      <p:to>
                                        <p:strVal val="visible"/>
                                      </p:to>
                                    </p:set>
                                    <p:anim calcmode="lin" valueType="num">
                                      <p:cBhvr additive="base">
                                        <p:cTn id="13" dur="1000" fill="hold"/>
                                        <p:tgtEl>
                                          <p:spTgt spid="983046"/>
                                        </p:tgtEl>
                                        <p:attrNameLst>
                                          <p:attrName>ppt_x</p:attrName>
                                        </p:attrNameLst>
                                      </p:cBhvr>
                                      <p:tavLst>
                                        <p:tav tm="0">
                                          <p:val>
                                            <p:strVal val="0-#ppt_w/2"/>
                                          </p:val>
                                        </p:tav>
                                        <p:tav tm="100000">
                                          <p:val>
                                            <p:strVal val="#ppt_x"/>
                                          </p:val>
                                        </p:tav>
                                      </p:tavLst>
                                    </p:anim>
                                    <p:anim calcmode="lin" valueType="num">
                                      <p:cBhvr additive="base">
                                        <p:cTn id="14" dur="1000" fill="hold"/>
                                        <p:tgtEl>
                                          <p:spTgt spid="983046"/>
                                        </p:tgtEl>
                                        <p:attrNameLst>
                                          <p:attrName>ppt_y</p:attrName>
                                        </p:attrNameLst>
                                      </p:cBhvr>
                                      <p:tavLst>
                                        <p:tav tm="0">
                                          <p:val>
                                            <p:strVal val="#ppt_y"/>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983045"/>
                                        </p:tgtEl>
                                        <p:attrNameLst>
                                          <p:attrName>style.visibility</p:attrName>
                                        </p:attrNameLst>
                                      </p:cBhvr>
                                      <p:to>
                                        <p:strVal val="visible"/>
                                      </p:to>
                                    </p:set>
                                    <p:anim calcmode="lin" valueType="num">
                                      <p:cBhvr additive="base">
                                        <p:cTn id="17" dur="1000" fill="hold"/>
                                        <p:tgtEl>
                                          <p:spTgt spid="983045"/>
                                        </p:tgtEl>
                                        <p:attrNameLst>
                                          <p:attrName>ppt_x</p:attrName>
                                        </p:attrNameLst>
                                      </p:cBhvr>
                                      <p:tavLst>
                                        <p:tav tm="0">
                                          <p:val>
                                            <p:strVal val="#ppt_x"/>
                                          </p:val>
                                        </p:tav>
                                        <p:tav tm="100000">
                                          <p:val>
                                            <p:strVal val="#ppt_x"/>
                                          </p:val>
                                        </p:tav>
                                      </p:tavLst>
                                    </p:anim>
                                    <p:anim calcmode="lin" valueType="num">
                                      <p:cBhvr additive="base">
                                        <p:cTn id="18" dur="1000" fill="hold"/>
                                        <p:tgtEl>
                                          <p:spTgt spid="98304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6"/>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1515"/>
              </a:buClr>
              <a:buChar char="•"/>
              <a:defRPr sz="3200">
                <a:solidFill>
                  <a:schemeClr val="tx1"/>
                </a:solidFill>
                <a:latin typeface="Verdana" panose="020B0604030504040204" pitchFamily="34" charset="0"/>
              </a:defRPr>
            </a:lvl1pPr>
            <a:lvl2pPr marL="742950" indent="-285750">
              <a:spcBef>
                <a:spcPct val="20000"/>
              </a:spcBef>
              <a:buClr>
                <a:srgbClr val="FF1515"/>
              </a:buClr>
              <a:buChar char="•"/>
              <a:defRPr sz="2800">
                <a:solidFill>
                  <a:schemeClr val="tx1"/>
                </a:solidFill>
                <a:latin typeface="Verdana" panose="020B0604030504040204" pitchFamily="34" charset="0"/>
              </a:defRPr>
            </a:lvl2pPr>
            <a:lvl3pPr marL="1143000" indent="-228600">
              <a:spcBef>
                <a:spcPct val="20000"/>
              </a:spcBef>
              <a:buClr>
                <a:srgbClr val="FF1515"/>
              </a:buClr>
              <a:buChar char="•"/>
              <a:defRPr sz="2400">
                <a:solidFill>
                  <a:schemeClr val="tx1"/>
                </a:solidFill>
                <a:latin typeface="Verdana" panose="020B0604030504040204" pitchFamily="34" charset="0"/>
              </a:defRPr>
            </a:lvl3pPr>
            <a:lvl4pPr marL="1600200" indent="-228600">
              <a:spcBef>
                <a:spcPct val="20000"/>
              </a:spcBef>
              <a:buClr>
                <a:srgbClr val="FF1515"/>
              </a:buClr>
              <a:buChar char="•"/>
              <a:defRPr sz="2000">
                <a:solidFill>
                  <a:schemeClr val="tx1"/>
                </a:solidFill>
                <a:latin typeface="Verdana" panose="020B0604030504040204" pitchFamily="34" charset="0"/>
              </a:defRPr>
            </a:lvl4pPr>
            <a:lvl5pPr marL="2057400" indent="-228600">
              <a:spcBef>
                <a:spcPct val="20000"/>
              </a:spcBef>
              <a:buClr>
                <a:srgbClr val="FF1515"/>
              </a:buClr>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rgbClr val="FF1515"/>
              </a:buClr>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rgbClr val="FF1515"/>
              </a:buClr>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rgbClr val="FF1515"/>
              </a:buClr>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rgbClr val="FF1515"/>
              </a:buClr>
              <a:buChar char="•"/>
              <a:defRPr sz="2000">
                <a:solidFill>
                  <a:schemeClr val="tx1"/>
                </a:solidFill>
                <a:latin typeface="Verdana" panose="020B0604030504040204" pitchFamily="34" charset="0"/>
              </a:defRPr>
            </a:lvl9pPr>
          </a:lstStyle>
          <a:p>
            <a:pPr>
              <a:spcBef>
                <a:spcPct val="0"/>
              </a:spcBef>
              <a:buClrTx/>
              <a:buFontTx/>
              <a:buNone/>
            </a:pPr>
            <a:fld id="{368982ED-9006-4EAC-A39C-AE0CF3F95045}" type="slidenum">
              <a:rPr lang="en-US" altLang="en-US" sz="1400">
                <a:latin typeface="Times New Roman" panose="02020603050405020304" pitchFamily="18" charset="0"/>
              </a:rPr>
              <a:pPr>
                <a:spcBef>
                  <a:spcPct val="0"/>
                </a:spcBef>
                <a:buClrTx/>
                <a:buFontTx/>
                <a:buNone/>
              </a:pPr>
              <a:t>8</a:t>
            </a:fld>
            <a:endParaRPr lang="en-US" altLang="en-US" sz="1400">
              <a:latin typeface="Times New Roman" panose="02020603050405020304" pitchFamily="18" charset="0"/>
            </a:endParaRPr>
          </a:p>
        </p:txBody>
      </p:sp>
      <p:sp>
        <p:nvSpPr>
          <p:cNvPr id="12291" name="Slide Number Placeholder 5"/>
          <p:cNvSpPr txBox="1">
            <a:spLocks noGrp="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1515"/>
              </a:buClr>
              <a:buChar char="•"/>
              <a:defRPr sz="3200">
                <a:solidFill>
                  <a:schemeClr val="tx1"/>
                </a:solidFill>
                <a:latin typeface="Verdana" panose="020B0604030504040204" pitchFamily="34" charset="0"/>
              </a:defRPr>
            </a:lvl1pPr>
            <a:lvl2pPr marL="742950" indent="-285750">
              <a:spcBef>
                <a:spcPct val="20000"/>
              </a:spcBef>
              <a:buClr>
                <a:srgbClr val="FF1515"/>
              </a:buClr>
              <a:buChar char="•"/>
              <a:defRPr sz="2800">
                <a:solidFill>
                  <a:schemeClr val="tx1"/>
                </a:solidFill>
                <a:latin typeface="Verdana" panose="020B0604030504040204" pitchFamily="34" charset="0"/>
              </a:defRPr>
            </a:lvl2pPr>
            <a:lvl3pPr marL="1143000" indent="-228600">
              <a:spcBef>
                <a:spcPct val="20000"/>
              </a:spcBef>
              <a:buClr>
                <a:srgbClr val="FF1515"/>
              </a:buClr>
              <a:buChar char="•"/>
              <a:defRPr sz="2400">
                <a:solidFill>
                  <a:schemeClr val="tx1"/>
                </a:solidFill>
                <a:latin typeface="Verdana" panose="020B0604030504040204" pitchFamily="34" charset="0"/>
              </a:defRPr>
            </a:lvl3pPr>
            <a:lvl4pPr marL="1600200" indent="-228600">
              <a:spcBef>
                <a:spcPct val="20000"/>
              </a:spcBef>
              <a:buClr>
                <a:srgbClr val="FF1515"/>
              </a:buClr>
              <a:buChar char="•"/>
              <a:defRPr sz="2000">
                <a:solidFill>
                  <a:schemeClr val="tx1"/>
                </a:solidFill>
                <a:latin typeface="Verdana" panose="020B0604030504040204" pitchFamily="34" charset="0"/>
              </a:defRPr>
            </a:lvl4pPr>
            <a:lvl5pPr marL="2057400" indent="-228600">
              <a:spcBef>
                <a:spcPct val="20000"/>
              </a:spcBef>
              <a:buClr>
                <a:srgbClr val="FF1515"/>
              </a:buClr>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rgbClr val="FF1515"/>
              </a:buClr>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rgbClr val="FF1515"/>
              </a:buClr>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rgbClr val="FF1515"/>
              </a:buClr>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rgbClr val="FF1515"/>
              </a:buClr>
              <a:buChar char="•"/>
              <a:defRPr sz="2000">
                <a:solidFill>
                  <a:schemeClr val="tx1"/>
                </a:solidFill>
                <a:latin typeface="Verdana" panose="020B0604030504040204" pitchFamily="34" charset="0"/>
              </a:defRPr>
            </a:lvl9pPr>
          </a:lstStyle>
          <a:p>
            <a:pPr algn="r" eaLnBrk="1" hangingPunct="1">
              <a:spcBef>
                <a:spcPct val="0"/>
              </a:spcBef>
              <a:buClrTx/>
              <a:buFontTx/>
              <a:buNone/>
            </a:pPr>
            <a:fld id="{FEA924EC-D7C6-4019-AE2F-D943ED6A45F8}" type="slidenum">
              <a:rPr lang="en-US" altLang="en-US" sz="1400">
                <a:latin typeface="Times New Roman" panose="02020603050405020304" pitchFamily="18" charset="0"/>
              </a:rPr>
              <a:pPr algn="r" eaLnBrk="1" hangingPunct="1">
                <a:spcBef>
                  <a:spcPct val="0"/>
                </a:spcBef>
                <a:buClrTx/>
                <a:buFontTx/>
                <a:buNone/>
              </a:pPr>
              <a:t>8</a:t>
            </a:fld>
            <a:endParaRPr lang="en-US" altLang="en-US" sz="1400">
              <a:latin typeface="Times New Roman" panose="02020603050405020304" pitchFamily="18" charset="0"/>
            </a:endParaRPr>
          </a:p>
        </p:txBody>
      </p:sp>
      <p:sp>
        <p:nvSpPr>
          <p:cNvPr id="12292" name="Rectangle 2"/>
          <p:cNvSpPr>
            <a:spLocks noGrp="1" noChangeArrowheads="1"/>
          </p:cNvSpPr>
          <p:nvPr>
            <p:ph type="title" idx="4294967295"/>
          </p:nvPr>
        </p:nvSpPr>
        <p:spPr>
          <a:xfrm>
            <a:off x="0" y="395288"/>
            <a:ext cx="9144000" cy="614362"/>
          </a:xfrm>
        </p:spPr>
        <p:txBody>
          <a:bodyPr/>
          <a:lstStyle/>
          <a:p>
            <a:pPr algn="ctr" eaLnBrk="1" hangingPunct="1"/>
            <a:r>
              <a:rPr lang="en-US" altLang="en-US" sz="3200" b="1" smtClean="0">
                <a:latin typeface="Times New Roman" panose="02020603050405020304" pitchFamily="18" charset="0"/>
              </a:rPr>
              <a:t>Mind the Rules</a:t>
            </a:r>
          </a:p>
        </p:txBody>
      </p:sp>
      <p:sp>
        <p:nvSpPr>
          <p:cNvPr id="641027" name="Rectangle 3"/>
          <p:cNvSpPr>
            <a:spLocks noGrp="1" noChangeArrowheads="1"/>
          </p:cNvSpPr>
          <p:nvPr>
            <p:ph type="body" idx="4294967295"/>
          </p:nvPr>
        </p:nvSpPr>
        <p:spPr>
          <a:xfrm>
            <a:off x="0" y="1676400"/>
            <a:ext cx="8915400" cy="5029200"/>
          </a:xfrm>
        </p:spPr>
        <p:txBody>
          <a:bodyPr/>
          <a:lstStyle/>
          <a:p>
            <a:pPr marL="465138" lvl="1" indent="-233363" eaLnBrk="1" hangingPunct="1"/>
            <a:r>
              <a:rPr lang="en-US" altLang="en-US" smtClean="0">
                <a:latin typeface="Times New Roman" panose="02020603050405020304" pitchFamily="18" charset="0"/>
              </a:rPr>
              <a:t>The only time an amateur station is authorized to transmit music is when incidental to an authorized retransmission of manned spacecraft communications.  </a:t>
            </a:r>
            <a:r>
              <a:rPr lang="en-US" altLang="en-US" sz="1200" smtClean="0">
                <a:latin typeface="Times New Roman" panose="02020603050405020304" pitchFamily="18" charset="0"/>
              </a:rPr>
              <a:t>T1D04</a:t>
            </a:r>
          </a:p>
        </p:txBody>
      </p:sp>
      <p:pic>
        <p:nvPicPr>
          <p:cNvPr id="1153029" name="Picture 5" descr="MusicFromSpac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3505200"/>
            <a:ext cx="5410200" cy="290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2" fill="hold" nodeType="withEffect">
                                  <p:stCondLst>
                                    <p:cond delay="500"/>
                                  </p:stCondLst>
                                  <p:childTnLst>
                                    <p:set>
                                      <p:cBhvr>
                                        <p:cTn id="6" dur="1" fill="hold">
                                          <p:stCondLst>
                                            <p:cond delay="0"/>
                                          </p:stCondLst>
                                        </p:cTn>
                                        <p:tgtEl>
                                          <p:spTgt spid="641027">
                                            <p:txEl>
                                              <p:pRg st="0" end="0"/>
                                            </p:txEl>
                                          </p:spTgt>
                                        </p:tgtEl>
                                        <p:attrNameLst>
                                          <p:attrName>style.visibility</p:attrName>
                                        </p:attrNameLst>
                                      </p:cBhvr>
                                      <p:to>
                                        <p:strVal val="visible"/>
                                      </p:to>
                                    </p:set>
                                    <p:anim calcmode="lin" valueType="num">
                                      <p:cBhvr additive="base">
                                        <p:cTn id="7" dur="1000" fill="hold"/>
                                        <p:tgtEl>
                                          <p:spTgt spid="641027">
                                            <p:txEl>
                                              <p:pRg st="0" end="0"/>
                                            </p:txEl>
                                          </p:spTgt>
                                        </p:tgtEl>
                                        <p:attrNameLst>
                                          <p:attrName>ppt_x</p:attrName>
                                        </p:attrNameLst>
                                      </p:cBhvr>
                                      <p:tavLst>
                                        <p:tav tm="0">
                                          <p:val>
                                            <p:strVal val="1+#ppt_w/2"/>
                                          </p:val>
                                        </p:tav>
                                        <p:tav tm="100000">
                                          <p:val>
                                            <p:strVal val="#ppt_x"/>
                                          </p:val>
                                        </p:tav>
                                      </p:tavLst>
                                    </p:anim>
                                    <p:anim calcmode="lin" valueType="num">
                                      <p:cBhvr additive="base">
                                        <p:cTn id="8" dur="1000" fill="hold"/>
                                        <p:tgtEl>
                                          <p:spTgt spid="641027">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4" fill="hold" nodeType="withEffect">
                                  <p:stCondLst>
                                    <p:cond delay="2000"/>
                                  </p:stCondLst>
                                  <p:childTnLst>
                                    <p:set>
                                      <p:cBhvr>
                                        <p:cTn id="10" dur="1" fill="hold">
                                          <p:stCondLst>
                                            <p:cond delay="0"/>
                                          </p:stCondLst>
                                        </p:cTn>
                                        <p:tgtEl>
                                          <p:spTgt spid="1153029"/>
                                        </p:tgtEl>
                                        <p:attrNameLst>
                                          <p:attrName>style.visibility</p:attrName>
                                        </p:attrNameLst>
                                      </p:cBhvr>
                                      <p:to>
                                        <p:strVal val="visible"/>
                                      </p:to>
                                    </p:set>
                                    <p:anim calcmode="lin" valueType="num">
                                      <p:cBhvr additive="base">
                                        <p:cTn id="11" dur="1000" fill="hold"/>
                                        <p:tgtEl>
                                          <p:spTgt spid="1153029"/>
                                        </p:tgtEl>
                                        <p:attrNameLst>
                                          <p:attrName>ppt_x</p:attrName>
                                        </p:attrNameLst>
                                      </p:cBhvr>
                                      <p:tavLst>
                                        <p:tav tm="0">
                                          <p:val>
                                            <p:strVal val="#ppt_x"/>
                                          </p:val>
                                        </p:tav>
                                        <p:tav tm="100000">
                                          <p:val>
                                            <p:strVal val="#ppt_x"/>
                                          </p:val>
                                        </p:tav>
                                      </p:tavLst>
                                    </p:anim>
                                    <p:anim calcmode="lin" valueType="num">
                                      <p:cBhvr additive="base">
                                        <p:cTn id="12" dur="1000" fill="hold"/>
                                        <p:tgtEl>
                                          <p:spTgt spid="11530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6"/>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1515"/>
              </a:buClr>
              <a:buChar char="•"/>
              <a:defRPr sz="3200">
                <a:solidFill>
                  <a:schemeClr val="tx1"/>
                </a:solidFill>
                <a:latin typeface="Verdana" panose="020B0604030504040204" pitchFamily="34" charset="0"/>
              </a:defRPr>
            </a:lvl1pPr>
            <a:lvl2pPr marL="742950" indent="-285750">
              <a:spcBef>
                <a:spcPct val="20000"/>
              </a:spcBef>
              <a:buClr>
                <a:srgbClr val="FF1515"/>
              </a:buClr>
              <a:buChar char="•"/>
              <a:defRPr sz="2800">
                <a:solidFill>
                  <a:schemeClr val="tx1"/>
                </a:solidFill>
                <a:latin typeface="Verdana" panose="020B0604030504040204" pitchFamily="34" charset="0"/>
              </a:defRPr>
            </a:lvl2pPr>
            <a:lvl3pPr marL="1143000" indent="-228600">
              <a:spcBef>
                <a:spcPct val="20000"/>
              </a:spcBef>
              <a:buClr>
                <a:srgbClr val="FF1515"/>
              </a:buClr>
              <a:buChar char="•"/>
              <a:defRPr sz="2400">
                <a:solidFill>
                  <a:schemeClr val="tx1"/>
                </a:solidFill>
                <a:latin typeface="Verdana" panose="020B0604030504040204" pitchFamily="34" charset="0"/>
              </a:defRPr>
            </a:lvl3pPr>
            <a:lvl4pPr marL="1600200" indent="-228600">
              <a:spcBef>
                <a:spcPct val="20000"/>
              </a:spcBef>
              <a:buClr>
                <a:srgbClr val="FF1515"/>
              </a:buClr>
              <a:buChar char="•"/>
              <a:defRPr sz="2000">
                <a:solidFill>
                  <a:schemeClr val="tx1"/>
                </a:solidFill>
                <a:latin typeface="Verdana" panose="020B0604030504040204" pitchFamily="34" charset="0"/>
              </a:defRPr>
            </a:lvl4pPr>
            <a:lvl5pPr marL="2057400" indent="-228600">
              <a:spcBef>
                <a:spcPct val="20000"/>
              </a:spcBef>
              <a:buClr>
                <a:srgbClr val="FF1515"/>
              </a:buClr>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rgbClr val="FF1515"/>
              </a:buClr>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rgbClr val="FF1515"/>
              </a:buClr>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rgbClr val="FF1515"/>
              </a:buClr>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rgbClr val="FF1515"/>
              </a:buClr>
              <a:buChar char="•"/>
              <a:defRPr sz="2000">
                <a:solidFill>
                  <a:schemeClr val="tx1"/>
                </a:solidFill>
                <a:latin typeface="Verdana" panose="020B0604030504040204" pitchFamily="34" charset="0"/>
              </a:defRPr>
            </a:lvl9pPr>
          </a:lstStyle>
          <a:p>
            <a:pPr>
              <a:spcBef>
                <a:spcPct val="0"/>
              </a:spcBef>
              <a:buClrTx/>
              <a:buFontTx/>
              <a:buNone/>
            </a:pPr>
            <a:fld id="{9CA69779-C5E3-49E6-B5EB-95679E0F7F29}" type="slidenum">
              <a:rPr lang="en-US" altLang="en-US" sz="1400">
                <a:latin typeface="Times New Roman" panose="02020603050405020304" pitchFamily="18" charset="0"/>
              </a:rPr>
              <a:pPr>
                <a:spcBef>
                  <a:spcPct val="0"/>
                </a:spcBef>
                <a:buClrTx/>
                <a:buFontTx/>
                <a:buNone/>
              </a:pPr>
              <a:t>9</a:t>
            </a:fld>
            <a:endParaRPr lang="en-US" altLang="en-US" sz="1400">
              <a:latin typeface="Times New Roman" panose="02020603050405020304" pitchFamily="18" charset="0"/>
            </a:endParaRPr>
          </a:p>
        </p:txBody>
      </p:sp>
      <p:sp>
        <p:nvSpPr>
          <p:cNvPr id="13315" name="Slide Number Placeholder 5"/>
          <p:cNvSpPr txBox="1">
            <a:spLocks noGrp="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1515"/>
              </a:buClr>
              <a:buChar char="•"/>
              <a:defRPr sz="3200">
                <a:solidFill>
                  <a:schemeClr val="tx1"/>
                </a:solidFill>
                <a:latin typeface="Verdana" panose="020B0604030504040204" pitchFamily="34" charset="0"/>
              </a:defRPr>
            </a:lvl1pPr>
            <a:lvl2pPr marL="742950" indent="-285750">
              <a:spcBef>
                <a:spcPct val="20000"/>
              </a:spcBef>
              <a:buClr>
                <a:srgbClr val="FF1515"/>
              </a:buClr>
              <a:buChar char="•"/>
              <a:defRPr sz="2800">
                <a:solidFill>
                  <a:schemeClr val="tx1"/>
                </a:solidFill>
                <a:latin typeface="Verdana" panose="020B0604030504040204" pitchFamily="34" charset="0"/>
              </a:defRPr>
            </a:lvl2pPr>
            <a:lvl3pPr marL="1143000" indent="-228600">
              <a:spcBef>
                <a:spcPct val="20000"/>
              </a:spcBef>
              <a:buClr>
                <a:srgbClr val="FF1515"/>
              </a:buClr>
              <a:buChar char="•"/>
              <a:defRPr sz="2400">
                <a:solidFill>
                  <a:schemeClr val="tx1"/>
                </a:solidFill>
                <a:latin typeface="Verdana" panose="020B0604030504040204" pitchFamily="34" charset="0"/>
              </a:defRPr>
            </a:lvl3pPr>
            <a:lvl4pPr marL="1600200" indent="-228600">
              <a:spcBef>
                <a:spcPct val="20000"/>
              </a:spcBef>
              <a:buClr>
                <a:srgbClr val="FF1515"/>
              </a:buClr>
              <a:buChar char="•"/>
              <a:defRPr sz="2000">
                <a:solidFill>
                  <a:schemeClr val="tx1"/>
                </a:solidFill>
                <a:latin typeface="Verdana" panose="020B0604030504040204" pitchFamily="34" charset="0"/>
              </a:defRPr>
            </a:lvl4pPr>
            <a:lvl5pPr marL="2057400" indent="-228600">
              <a:spcBef>
                <a:spcPct val="20000"/>
              </a:spcBef>
              <a:buClr>
                <a:srgbClr val="FF1515"/>
              </a:buClr>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rgbClr val="FF1515"/>
              </a:buClr>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rgbClr val="FF1515"/>
              </a:buClr>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rgbClr val="FF1515"/>
              </a:buClr>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rgbClr val="FF1515"/>
              </a:buClr>
              <a:buChar char="•"/>
              <a:defRPr sz="2000">
                <a:solidFill>
                  <a:schemeClr val="tx1"/>
                </a:solidFill>
                <a:latin typeface="Verdana" panose="020B0604030504040204" pitchFamily="34" charset="0"/>
              </a:defRPr>
            </a:lvl9pPr>
          </a:lstStyle>
          <a:p>
            <a:pPr algn="r" eaLnBrk="1" hangingPunct="1">
              <a:spcBef>
                <a:spcPct val="0"/>
              </a:spcBef>
              <a:buClrTx/>
              <a:buFontTx/>
              <a:buNone/>
            </a:pPr>
            <a:fld id="{38775372-A4B2-4B67-A3C0-B336047BDFA8}" type="slidenum">
              <a:rPr lang="en-US" altLang="en-US" sz="1400">
                <a:latin typeface="Times New Roman" panose="02020603050405020304" pitchFamily="18" charset="0"/>
              </a:rPr>
              <a:pPr algn="r" eaLnBrk="1" hangingPunct="1">
                <a:spcBef>
                  <a:spcPct val="0"/>
                </a:spcBef>
                <a:buClrTx/>
                <a:buFontTx/>
                <a:buNone/>
              </a:pPr>
              <a:t>9</a:t>
            </a:fld>
            <a:endParaRPr lang="en-US" altLang="en-US" sz="1400">
              <a:latin typeface="Times New Roman" panose="02020603050405020304" pitchFamily="18" charset="0"/>
            </a:endParaRPr>
          </a:p>
        </p:txBody>
      </p:sp>
      <p:sp>
        <p:nvSpPr>
          <p:cNvPr id="13316" name="Rectangle 2"/>
          <p:cNvSpPr>
            <a:spLocks noGrp="1" noChangeArrowheads="1"/>
          </p:cNvSpPr>
          <p:nvPr>
            <p:ph type="title" idx="4294967295"/>
          </p:nvPr>
        </p:nvSpPr>
        <p:spPr>
          <a:xfrm>
            <a:off x="0" y="395288"/>
            <a:ext cx="9144000" cy="614362"/>
          </a:xfrm>
        </p:spPr>
        <p:txBody>
          <a:bodyPr/>
          <a:lstStyle/>
          <a:p>
            <a:pPr algn="ctr" eaLnBrk="1" hangingPunct="1"/>
            <a:r>
              <a:rPr lang="en-US" altLang="en-US" sz="3200" b="1" smtClean="0">
                <a:latin typeface="Times New Roman" panose="02020603050405020304" pitchFamily="18" charset="0"/>
              </a:rPr>
              <a:t>Mind the Rules</a:t>
            </a:r>
          </a:p>
        </p:txBody>
      </p:sp>
      <p:sp>
        <p:nvSpPr>
          <p:cNvPr id="641027" name="Rectangle 3"/>
          <p:cNvSpPr>
            <a:spLocks noGrp="1" noChangeArrowheads="1"/>
          </p:cNvSpPr>
          <p:nvPr>
            <p:ph type="body" idx="4294967295"/>
          </p:nvPr>
        </p:nvSpPr>
        <p:spPr>
          <a:xfrm>
            <a:off x="228600" y="1828800"/>
            <a:ext cx="8915400" cy="4267200"/>
          </a:xfrm>
        </p:spPr>
        <p:txBody>
          <a:bodyPr/>
          <a:lstStyle/>
          <a:p>
            <a:pPr marL="465138" lvl="1" indent="-233363" eaLnBrk="1" hangingPunct="1"/>
            <a:endParaRPr lang="en-US" altLang="en-US" dirty="0" smtClean="0">
              <a:latin typeface="Times New Roman" panose="02020603050405020304" pitchFamily="18" charset="0"/>
            </a:endParaRPr>
          </a:p>
          <a:p>
            <a:pPr marL="465138" lvl="1" indent="-233363" eaLnBrk="1" hangingPunct="1"/>
            <a:endParaRPr lang="en-US" altLang="en-US" dirty="0">
              <a:latin typeface="Times New Roman" panose="02020603050405020304" pitchFamily="18" charset="0"/>
            </a:endParaRPr>
          </a:p>
          <a:p>
            <a:pPr marL="465138" lvl="1" indent="-233363" eaLnBrk="1" hangingPunct="1"/>
            <a:endParaRPr lang="en-US" altLang="en-US" dirty="0" smtClean="0">
              <a:latin typeface="Times New Roman" panose="02020603050405020304" pitchFamily="18" charset="0"/>
            </a:endParaRPr>
          </a:p>
          <a:p>
            <a:pPr marL="465138" lvl="1" indent="-233363" eaLnBrk="1" hangingPunct="1"/>
            <a:endParaRPr lang="en-US" altLang="en-US" dirty="0">
              <a:latin typeface="Times New Roman" panose="02020603050405020304" pitchFamily="18" charset="0"/>
            </a:endParaRPr>
          </a:p>
          <a:p>
            <a:pPr marL="465138" lvl="1" indent="-233363" eaLnBrk="1" hangingPunct="1"/>
            <a:endParaRPr lang="en-US" altLang="en-US" dirty="0" smtClean="0">
              <a:latin typeface="Times New Roman" panose="02020603050405020304" pitchFamily="18" charset="0"/>
            </a:endParaRPr>
          </a:p>
          <a:p>
            <a:pPr marL="465138" lvl="1" indent="-233363" eaLnBrk="1" hangingPunct="1"/>
            <a:r>
              <a:rPr lang="en-US" altLang="en-US" dirty="0" smtClean="0">
                <a:latin typeface="Times New Roman" panose="02020603050405020304" pitchFamily="18" charset="0"/>
              </a:rPr>
              <a:t>Amateur </a:t>
            </a:r>
            <a:r>
              <a:rPr lang="en-US" altLang="en-US" dirty="0" smtClean="0">
                <a:latin typeface="Times New Roman" panose="02020603050405020304" pitchFamily="18" charset="0"/>
              </a:rPr>
              <a:t>radio operators may use their stations to notify other amateurs of the availability of equipment for sale or trade when the equipment is normally used in an amateur station and such activity is not conducted on a regular basis. </a:t>
            </a:r>
            <a:r>
              <a:rPr lang="en-US" altLang="en-US" sz="1000" dirty="0" smtClean="0">
                <a:latin typeface="Times New Roman" panose="02020603050405020304" pitchFamily="18" charset="0"/>
              </a:rPr>
              <a:t>T1D05</a:t>
            </a:r>
          </a:p>
          <a:p>
            <a:pPr marL="465138" lvl="1" indent="-233363" eaLnBrk="1" hangingPunct="1"/>
            <a:endParaRPr lang="en-US" altLang="en-US" dirty="0" smtClean="0">
              <a:latin typeface="Times New Roman" panose="02020603050405020304" pitchFamily="18" charset="0"/>
            </a:endParaRPr>
          </a:p>
        </p:txBody>
      </p:sp>
      <p:pic>
        <p:nvPicPr>
          <p:cNvPr id="3074" name="Picture 2" descr="See the source imag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44936" y="1679575"/>
            <a:ext cx="4082727" cy="247219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2" fill="hold" nodeType="withEffect">
                                  <p:stCondLst>
                                    <p:cond delay="0"/>
                                  </p:stCondLst>
                                  <p:childTnLst>
                                    <p:set>
                                      <p:cBhvr>
                                        <p:cTn id="6" dur="1" fill="hold">
                                          <p:stCondLst>
                                            <p:cond delay="0"/>
                                          </p:stCondLst>
                                        </p:cTn>
                                        <p:tgtEl>
                                          <p:spTgt spid="641027">
                                            <p:txEl>
                                              <p:pRg st="5" end="5"/>
                                            </p:txEl>
                                          </p:spTgt>
                                        </p:tgtEl>
                                        <p:attrNameLst>
                                          <p:attrName>style.visibility</p:attrName>
                                        </p:attrNameLst>
                                      </p:cBhvr>
                                      <p:to>
                                        <p:strVal val="visible"/>
                                      </p:to>
                                    </p:set>
                                    <p:anim calcmode="lin" valueType="num">
                                      <p:cBhvr additive="base">
                                        <p:cTn id="7" dur="1000" fill="hold"/>
                                        <p:tgtEl>
                                          <p:spTgt spid="641027">
                                            <p:txEl>
                                              <p:pRg st="5" end="5"/>
                                            </p:txEl>
                                          </p:spTgt>
                                        </p:tgtEl>
                                        <p:attrNameLst>
                                          <p:attrName>ppt_x</p:attrName>
                                        </p:attrNameLst>
                                      </p:cBhvr>
                                      <p:tavLst>
                                        <p:tav tm="0">
                                          <p:val>
                                            <p:strVal val="1+#ppt_w/2"/>
                                          </p:val>
                                        </p:tav>
                                        <p:tav tm="100000">
                                          <p:val>
                                            <p:strVal val="#ppt_x"/>
                                          </p:val>
                                        </p:tav>
                                      </p:tavLst>
                                    </p:anim>
                                    <p:anim calcmode="lin" valueType="num">
                                      <p:cBhvr additive="base">
                                        <p:cTn id="8" dur="1000" fill="hold"/>
                                        <p:tgtEl>
                                          <p:spTgt spid="641027">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Competition">
  <a:themeElements>
    <a:clrScheme name="Competition 1">
      <a:dk1>
        <a:srgbClr val="000066"/>
      </a:dk1>
      <a:lt1>
        <a:srgbClr val="FFFFFF"/>
      </a:lt1>
      <a:dk2>
        <a:srgbClr val="000066"/>
      </a:dk2>
      <a:lt2>
        <a:srgbClr val="5C1F00"/>
      </a:lt2>
      <a:accent1>
        <a:srgbClr val="FF1515"/>
      </a:accent1>
      <a:accent2>
        <a:srgbClr val="381AEA"/>
      </a:accent2>
      <a:accent3>
        <a:srgbClr val="FFFFFF"/>
      </a:accent3>
      <a:accent4>
        <a:srgbClr val="000056"/>
      </a:accent4>
      <a:accent5>
        <a:srgbClr val="FFAAAA"/>
      </a:accent5>
      <a:accent6>
        <a:srgbClr val="3216D4"/>
      </a:accent6>
      <a:hlink>
        <a:srgbClr val="FFFFFF"/>
      </a:hlink>
      <a:folHlink>
        <a:srgbClr val="000000"/>
      </a:folHlink>
    </a:clrScheme>
    <a:fontScheme name="Competition">
      <a:majorFont>
        <a:latin typeface="Arial"/>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Competition 1">
        <a:dk1>
          <a:srgbClr val="000066"/>
        </a:dk1>
        <a:lt1>
          <a:srgbClr val="FFFFFF"/>
        </a:lt1>
        <a:dk2>
          <a:srgbClr val="000066"/>
        </a:dk2>
        <a:lt2>
          <a:srgbClr val="5C1F00"/>
        </a:lt2>
        <a:accent1>
          <a:srgbClr val="FF1515"/>
        </a:accent1>
        <a:accent2>
          <a:srgbClr val="381AEA"/>
        </a:accent2>
        <a:accent3>
          <a:srgbClr val="FFFFFF"/>
        </a:accent3>
        <a:accent4>
          <a:srgbClr val="000056"/>
        </a:accent4>
        <a:accent5>
          <a:srgbClr val="FFAAAA"/>
        </a:accent5>
        <a:accent6>
          <a:srgbClr val="3216D4"/>
        </a:accent6>
        <a:hlink>
          <a:srgbClr val="FFFFFF"/>
        </a:hlink>
        <a:folHlink>
          <a:srgbClr val="0000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7788</TotalTime>
  <Words>869</Words>
  <Application>Microsoft Office PowerPoint</Application>
  <PresentationFormat>On-screen Show (4:3)</PresentationFormat>
  <Paragraphs>154</Paragraphs>
  <Slides>21</Slides>
  <Notes>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21</vt:i4>
      </vt:variant>
    </vt:vector>
  </HeadingPairs>
  <TitlesOfParts>
    <vt:vector size="29" baseType="lpstr">
      <vt:lpstr>Arial</vt:lpstr>
      <vt:lpstr>Rockwell</vt:lpstr>
      <vt:lpstr>StarSymbol</vt:lpstr>
      <vt:lpstr>Tahoma</vt:lpstr>
      <vt:lpstr>Times New Roman</vt:lpstr>
      <vt:lpstr>Verdana</vt:lpstr>
      <vt:lpstr>Wingdings</vt:lpstr>
      <vt:lpstr>Competition</vt:lpstr>
      <vt:lpstr>Technician Licensing Class</vt:lpstr>
      <vt:lpstr>Amateur Radio Technician Class Element 2 Course Presentation</vt:lpstr>
      <vt:lpstr>Amateur Radio Technician Class Element 2 Course Presentation</vt:lpstr>
      <vt:lpstr>Mind the Rules</vt:lpstr>
      <vt:lpstr>Mind the Rules</vt:lpstr>
      <vt:lpstr>Mind the Rules</vt:lpstr>
      <vt:lpstr>Mind the Rules</vt:lpstr>
      <vt:lpstr>Mind the Rules</vt:lpstr>
      <vt:lpstr>Mind the Rules</vt:lpstr>
      <vt:lpstr>Mind the Rules</vt:lpstr>
      <vt:lpstr>PowerPoint Presentation</vt:lpstr>
      <vt:lpstr>T1D06   What, if any, are the restrictions concerning    transmission of language that may be     considered indecent or obscene? </vt:lpstr>
      <vt:lpstr>T1A11    When is willful interference to other amateur   radio stations permitted?</vt:lpstr>
      <vt:lpstr>T1D10   What is the meaning of the term ”broadcasting”   in the FCC rules for the amateur services? </vt:lpstr>
      <vt:lpstr>T1D02   Under which of the following circumstances may   an amateur radio station engage in broadcasting? </vt:lpstr>
      <vt:lpstr>T1D09   Under which of the following circumstances are amateur   stations authorized to transmit signals related to broadcasting,   program production, or news gathering, assuming no other   means is available? </vt:lpstr>
      <vt:lpstr>T1D03   When is the transmission of codes or ciphers that   hide the meaning of a message allowed by an   amateur station? </vt:lpstr>
      <vt:lpstr>T1D04   What is the only time an amateur station is    authorized to transmit music?</vt:lpstr>
      <vt:lpstr>T1D05   When may amateur radio operators use their stations   to notify other amateurs of the availability of    equipment for sale or trade? </vt:lpstr>
      <vt:lpstr>T1F01 When must the station licensee make the station   and its records available for FCC inspection? </vt:lpstr>
      <vt:lpstr>T1C07  What may result when correspondence from the FCC is   returned as undeliverable because the grantee failed  to   provide the correct mailing address? </vt:lpstr>
    </vt:vector>
  </TitlesOfParts>
  <Company>MS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Amateur Radio Technician Class Element 2 Course Presentation</dc:title>
  <dc:creator>K3DIO;KK0SD</dc:creator>
  <dc:description>http://www.w0wtn.org</dc:description>
  <cp:lastModifiedBy>Mayfield, Gary</cp:lastModifiedBy>
  <cp:revision>703</cp:revision>
  <dcterms:created xsi:type="dcterms:W3CDTF">2010-12-20T18:36:09Z</dcterms:created>
  <dcterms:modified xsi:type="dcterms:W3CDTF">2020-04-14T22:12:58Z</dcterms:modified>
</cp:coreProperties>
</file>