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503" r:id="rId2"/>
    <p:sldId id="791" r:id="rId3"/>
    <p:sldId id="792" r:id="rId4"/>
    <p:sldId id="793" r:id="rId5"/>
    <p:sldId id="1505" r:id="rId6"/>
    <p:sldId id="795" r:id="rId7"/>
    <p:sldId id="796" r:id="rId8"/>
    <p:sldId id="1328" r:id="rId9"/>
    <p:sldId id="1504" r:id="rId10"/>
    <p:sldId id="797" r:id="rId11"/>
    <p:sldId id="1506" r:id="rId12"/>
    <p:sldId id="1329" r:id="rId13"/>
    <p:sldId id="800" r:id="rId14"/>
    <p:sldId id="801" r:id="rId15"/>
    <p:sldId id="803" r:id="rId16"/>
    <p:sldId id="804" r:id="rId17"/>
    <p:sldId id="805" r:id="rId18"/>
    <p:sldId id="1326" r:id="rId19"/>
    <p:sldId id="806" r:id="rId20"/>
    <p:sldId id="802" r:id="rId21"/>
    <p:sldId id="1509" r:id="rId22"/>
    <p:sldId id="1510" r:id="rId23"/>
    <p:sldId id="807" r:id="rId24"/>
    <p:sldId id="808" r:id="rId25"/>
    <p:sldId id="1327" r:id="rId26"/>
    <p:sldId id="80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7483D"/>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7" autoAdjust="0"/>
    <p:restoredTop sz="94849" autoAdjust="0"/>
  </p:normalViewPr>
  <p:slideViewPr>
    <p:cSldViewPr>
      <p:cViewPr varScale="1">
        <p:scale>
          <a:sx n="88" d="100"/>
          <a:sy n="88" d="100"/>
        </p:scale>
        <p:origin x="108" y="2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a:extLst>
              <a:ext uri="{FF2B5EF4-FFF2-40B4-BE49-F238E27FC236}">
                <a16:creationId xmlns="" xmlns:a16="http://schemas.microsoft.com/office/drawing/2014/main" id="{D87B86C9-AEFA-4690-85C8-4E6C860CA01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4259" name="Rectangle 3">
            <a:extLst>
              <a:ext uri="{FF2B5EF4-FFF2-40B4-BE49-F238E27FC236}">
                <a16:creationId xmlns="" xmlns:a16="http://schemas.microsoft.com/office/drawing/2014/main" id="{A77B3364-0822-4CF5-B64A-2CDD7C33FCA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1" name="Rectangle 5">
            <a:extLst>
              <a:ext uri="{FF2B5EF4-FFF2-40B4-BE49-F238E27FC236}">
                <a16:creationId xmlns="" xmlns:a16="http://schemas.microsoft.com/office/drawing/2014/main" id="{0EB774DA-71A7-4422-A52E-950701D271E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4262" name="Rectangle 6">
            <a:extLst>
              <a:ext uri="{FF2B5EF4-FFF2-40B4-BE49-F238E27FC236}">
                <a16:creationId xmlns="" xmlns:a16="http://schemas.microsoft.com/office/drawing/2014/main" id="{19EDCF8C-768E-4A01-8681-AAEA3BD050C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4263" name="Rectangle 7">
            <a:extLst>
              <a:ext uri="{FF2B5EF4-FFF2-40B4-BE49-F238E27FC236}">
                <a16:creationId xmlns="" xmlns:a16="http://schemas.microsoft.com/office/drawing/2014/main" id="{928275A3-A7AB-4779-B2A2-36EE097436A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1CF96EBD-EA3A-4DD5-A286-3E8745468877}" type="slidenum">
              <a:rPr lang="en-US" altLang="en-US"/>
              <a:pPr>
                <a:defRPr/>
              </a:pPr>
              <a:t>‹#›</a:t>
            </a:fld>
            <a:endParaRPr lang="en-US" altLang="en-US"/>
          </a:p>
        </p:txBody>
      </p:sp>
    </p:spTree>
    <p:extLst>
      <p:ext uri="{BB962C8B-B14F-4D97-AF65-F5344CB8AC3E}">
        <p14:creationId xmlns:p14="http://schemas.microsoft.com/office/powerpoint/2010/main" val="3588927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8BFC260-49FB-4580-9EEC-55599A9B6B0D}" type="slidenum">
              <a:rPr lang="en-US" altLang="en-US"/>
              <a:pPr algn="r" eaLnBrk="1" hangingPunct="1">
                <a:spcBef>
                  <a:spcPct val="0"/>
                </a:spcBef>
              </a:pPr>
              <a:t>1</a:t>
            </a:fld>
            <a:endParaRPr lang="en-US" altLang="en-US"/>
          </a:p>
        </p:txBody>
      </p:sp>
      <p:sp>
        <p:nvSpPr>
          <p:cNvPr id="4099" name="Text Box 2"/>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latin typeface="Verdana" panose="020B0604030504040204" pitchFamily="34" charset="0"/>
            </a:endParaRPr>
          </a:p>
        </p:txBody>
      </p:sp>
      <p:sp>
        <p:nvSpPr>
          <p:cNvPr id="4100" name="Rectangle 3"/>
          <p:cNvSpPr>
            <a:spLocks noGrp="1" noChangeArrowheads="1"/>
          </p:cNvSpPr>
          <p:nvPr>
            <p:ph type="body"/>
          </p:nvPr>
        </p:nvSpPr>
        <p:spPr>
          <a:xfrm>
            <a:off x="914400"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3407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3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1305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6698C49C-9440-485D-94C9-27C8AF6818BC}" type="datetime1">
              <a:rPr lang="en-US"/>
              <a:pPr>
                <a:defRPr/>
              </a:pPr>
              <a:t>4/15/2020</a:t>
            </a:fld>
            <a:endParaRPr lang="en-US"/>
          </a:p>
        </p:txBody>
      </p:sp>
      <p:sp>
        <p:nvSpPr>
          <p:cNvPr id="5"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6BACA757-6C3B-4AFE-A07D-C5C5E9028255}" type="slidenum">
              <a:rPr lang="en-US" altLang="en-US"/>
              <a:pPr>
                <a:defRPr/>
              </a:pPr>
              <a:t>‹#›</a:t>
            </a:fld>
            <a:endParaRPr lang="en-US" altLang="en-US"/>
          </a:p>
        </p:txBody>
      </p:sp>
    </p:spTree>
    <p:extLst>
      <p:ext uri="{BB962C8B-B14F-4D97-AF65-F5344CB8AC3E}">
        <p14:creationId xmlns:p14="http://schemas.microsoft.com/office/powerpoint/2010/main" val="344685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4298334B-4F18-49F0-B4A3-6D7C7309B91C}" type="datetime1">
              <a:rPr lang="en-US"/>
              <a:pPr>
                <a:defRPr/>
              </a:pPr>
              <a:t>4/15/2020</a:t>
            </a:fld>
            <a:endParaRPr lang="en-US"/>
          </a:p>
        </p:txBody>
      </p:sp>
      <p:sp>
        <p:nvSpPr>
          <p:cNvPr id="5"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99D13F28-B368-4920-8938-2CD20EFB71A3}" type="slidenum">
              <a:rPr lang="en-US" altLang="en-US"/>
              <a:pPr>
                <a:defRPr/>
              </a:pPr>
              <a:t>‹#›</a:t>
            </a:fld>
            <a:endParaRPr lang="en-US" altLang="en-US"/>
          </a:p>
        </p:txBody>
      </p:sp>
    </p:spTree>
    <p:extLst>
      <p:ext uri="{BB962C8B-B14F-4D97-AF65-F5344CB8AC3E}">
        <p14:creationId xmlns:p14="http://schemas.microsoft.com/office/powerpoint/2010/main" val="339175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a:t>Click to edit Master title style</a:t>
            </a:r>
          </a:p>
        </p:txBody>
      </p:sp>
      <p:sp>
        <p:nvSpPr>
          <p:cNvPr id="3" name="Text Placeholder 2"/>
          <p:cNvSpPr>
            <a:spLocks noGrp="1"/>
          </p:cNvSpPr>
          <p:nvPr>
            <p:ph type="body" sz="half" idx="1"/>
          </p:nvPr>
        </p:nvSpPr>
        <p:spPr>
          <a:xfrm>
            <a:off x="250825" y="1706563"/>
            <a:ext cx="4244975"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E939B227-6C51-48B6-B67A-C9D6E1BF90E8}" type="datetime1">
              <a:rPr lang="en-US"/>
              <a:pPr>
                <a:defRPr/>
              </a:pPr>
              <a:t>4/15/2020</a:t>
            </a:fld>
            <a:endParaRPr lang="en-US"/>
          </a:p>
        </p:txBody>
      </p:sp>
      <p:sp>
        <p:nvSpPr>
          <p:cNvPr id="6"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09CA66A9-1A47-426E-8026-EFDD5ADFC2D9}" type="slidenum">
              <a:rPr lang="en-US" altLang="en-US"/>
              <a:pPr>
                <a:defRPr/>
              </a:pPr>
              <a:t>‹#›</a:t>
            </a:fld>
            <a:endParaRPr lang="en-US" altLang="en-US"/>
          </a:p>
        </p:txBody>
      </p:sp>
    </p:spTree>
    <p:extLst>
      <p:ext uri="{BB962C8B-B14F-4D97-AF65-F5344CB8AC3E}">
        <p14:creationId xmlns:p14="http://schemas.microsoft.com/office/powerpoint/2010/main" val="361022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0185E271-5971-4508-AC04-DB64538F0876}" type="datetime1">
              <a:rPr lang="en-US"/>
              <a:pPr>
                <a:defRPr/>
              </a:pPr>
              <a:t>4/15/2020</a:t>
            </a:fld>
            <a:endParaRPr lang="en-US"/>
          </a:p>
        </p:txBody>
      </p:sp>
      <p:sp>
        <p:nvSpPr>
          <p:cNvPr id="5"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526684A8-0EF7-4A4E-94A6-E8542D6CC2AA}" type="slidenum">
              <a:rPr lang="en-US" altLang="en-US"/>
              <a:pPr>
                <a:defRPr/>
              </a:pPr>
              <a:t>‹#›</a:t>
            </a:fld>
            <a:endParaRPr lang="en-US" altLang="en-US"/>
          </a:p>
        </p:txBody>
      </p:sp>
    </p:spTree>
    <p:extLst>
      <p:ext uri="{BB962C8B-B14F-4D97-AF65-F5344CB8AC3E}">
        <p14:creationId xmlns:p14="http://schemas.microsoft.com/office/powerpoint/2010/main" val="87861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6ABA65A1-80EF-48BB-A961-4B285F5ADC8E}" type="datetime1">
              <a:rPr lang="en-US"/>
              <a:pPr>
                <a:defRPr/>
              </a:pPr>
              <a:t>4/15/2020</a:t>
            </a:fld>
            <a:endParaRPr lang="en-US"/>
          </a:p>
        </p:txBody>
      </p:sp>
      <p:sp>
        <p:nvSpPr>
          <p:cNvPr id="6"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3D720AB6-9965-49CE-B53C-1279DF41D9F7}" type="slidenum">
              <a:rPr lang="en-US" altLang="en-US"/>
              <a:pPr>
                <a:defRPr/>
              </a:pPr>
              <a:t>‹#›</a:t>
            </a:fld>
            <a:endParaRPr lang="en-US" altLang="en-US"/>
          </a:p>
        </p:txBody>
      </p:sp>
    </p:spTree>
    <p:extLst>
      <p:ext uri="{BB962C8B-B14F-4D97-AF65-F5344CB8AC3E}">
        <p14:creationId xmlns:p14="http://schemas.microsoft.com/office/powerpoint/2010/main" val="290860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551B4C86-CA66-48DB-AF7A-F69303F2A7E5}" type="datetime1">
              <a:rPr lang="en-US"/>
              <a:pPr>
                <a:defRPr/>
              </a:pPr>
              <a:t>4/15/2020</a:t>
            </a:fld>
            <a:endParaRPr lang="en-US"/>
          </a:p>
        </p:txBody>
      </p:sp>
      <p:sp>
        <p:nvSpPr>
          <p:cNvPr id="8"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2CD54073-0A9C-4F45-9AFE-E16BB7A37479}" type="slidenum">
              <a:rPr lang="en-US" altLang="en-US"/>
              <a:pPr>
                <a:defRPr/>
              </a:pPr>
              <a:t>‹#›</a:t>
            </a:fld>
            <a:endParaRPr lang="en-US" altLang="en-US"/>
          </a:p>
        </p:txBody>
      </p:sp>
    </p:spTree>
    <p:extLst>
      <p:ext uri="{BB962C8B-B14F-4D97-AF65-F5344CB8AC3E}">
        <p14:creationId xmlns:p14="http://schemas.microsoft.com/office/powerpoint/2010/main" val="92049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33F3F46F-6E82-4C14-B703-81A432604A3F}" type="datetime1">
              <a:rPr lang="en-US"/>
              <a:pPr>
                <a:defRPr/>
              </a:pPr>
              <a:t>4/15/2020</a:t>
            </a:fld>
            <a:endParaRPr lang="en-US"/>
          </a:p>
        </p:txBody>
      </p:sp>
      <p:sp>
        <p:nvSpPr>
          <p:cNvPr id="4"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DEA0F9B3-7EA5-4514-89B0-3C2E6A525F9B}" type="slidenum">
              <a:rPr lang="en-US" altLang="en-US"/>
              <a:pPr>
                <a:defRPr/>
              </a:pPr>
              <a:t>‹#›</a:t>
            </a:fld>
            <a:endParaRPr lang="en-US" altLang="en-US"/>
          </a:p>
        </p:txBody>
      </p:sp>
    </p:spTree>
    <p:extLst>
      <p:ext uri="{BB962C8B-B14F-4D97-AF65-F5344CB8AC3E}">
        <p14:creationId xmlns:p14="http://schemas.microsoft.com/office/powerpoint/2010/main" val="368194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F9D932A5-7623-4911-B22D-289B15E6C052}" type="datetime1">
              <a:rPr lang="en-US"/>
              <a:pPr>
                <a:defRPr/>
              </a:pPr>
              <a:t>4/15/2020</a:t>
            </a:fld>
            <a:endParaRPr lang="en-US"/>
          </a:p>
        </p:txBody>
      </p:sp>
      <p:sp>
        <p:nvSpPr>
          <p:cNvPr id="3"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0D9AA0EB-B343-446A-B0C3-56D870F851FC}" type="slidenum">
              <a:rPr lang="en-US" altLang="en-US"/>
              <a:pPr>
                <a:defRPr/>
              </a:pPr>
              <a:t>‹#›</a:t>
            </a:fld>
            <a:endParaRPr lang="en-US" altLang="en-US"/>
          </a:p>
        </p:txBody>
      </p:sp>
    </p:spTree>
    <p:extLst>
      <p:ext uri="{BB962C8B-B14F-4D97-AF65-F5344CB8AC3E}">
        <p14:creationId xmlns:p14="http://schemas.microsoft.com/office/powerpoint/2010/main" val="215266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626A7433-B29A-4AAD-B9B1-D4F2ED7D46BB}" type="datetime1">
              <a:rPr lang="en-US"/>
              <a:pPr>
                <a:defRPr/>
              </a:pPr>
              <a:t>4/15/2020</a:t>
            </a:fld>
            <a:endParaRPr lang="en-US"/>
          </a:p>
        </p:txBody>
      </p:sp>
      <p:sp>
        <p:nvSpPr>
          <p:cNvPr id="6"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D6DA592B-DAA0-4CEF-BAF1-8CB8342B3F83}" type="slidenum">
              <a:rPr lang="en-US" altLang="en-US"/>
              <a:pPr>
                <a:defRPr/>
              </a:pPr>
              <a:t>‹#›</a:t>
            </a:fld>
            <a:endParaRPr lang="en-US" altLang="en-US"/>
          </a:p>
        </p:txBody>
      </p:sp>
    </p:spTree>
    <p:extLst>
      <p:ext uri="{BB962C8B-B14F-4D97-AF65-F5344CB8AC3E}">
        <p14:creationId xmlns:p14="http://schemas.microsoft.com/office/powerpoint/2010/main" val="23350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6242CEA9-2808-4E6E-B884-D496D1433C66}" type="datetime1">
              <a:rPr lang="en-US"/>
              <a:pPr>
                <a:defRPr/>
              </a:pPr>
              <a:t>4/15/2020</a:t>
            </a:fld>
            <a:endParaRPr lang="en-US"/>
          </a:p>
        </p:txBody>
      </p:sp>
      <p:sp>
        <p:nvSpPr>
          <p:cNvPr id="6"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10990E67-0235-4CA1-B4C9-A82B134A9998}" type="slidenum">
              <a:rPr lang="en-US" altLang="en-US"/>
              <a:pPr>
                <a:defRPr/>
              </a:pPr>
              <a:t>‹#›</a:t>
            </a:fld>
            <a:endParaRPr lang="en-US" altLang="en-US"/>
          </a:p>
        </p:txBody>
      </p:sp>
    </p:spTree>
    <p:extLst>
      <p:ext uri="{BB962C8B-B14F-4D97-AF65-F5344CB8AC3E}">
        <p14:creationId xmlns:p14="http://schemas.microsoft.com/office/powerpoint/2010/main" val="150379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62D1F24-DD7B-4D92-8921-578782B129DE}"/>
              </a:ext>
            </a:extLst>
          </p:cNvPr>
          <p:cNvSpPr>
            <a:spLocks noGrp="1" noChangeArrowheads="1"/>
          </p:cNvSpPr>
          <p:nvPr>
            <p:ph type="dt" sz="half" idx="10"/>
          </p:nvPr>
        </p:nvSpPr>
        <p:spPr>
          <a:ln/>
        </p:spPr>
        <p:txBody>
          <a:bodyPr/>
          <a:lstStyle>
            <a:lvl1pPr>
              <a:defRPr/>
            </a:lvl1pPr>
          </a:lstStyle>
          <a:p>
            <a:pPr>
              <a:defRPr/>
            </a:pPr>
            <a:fld id="{2AD71750-CA14-4BEA-B187-19828EFBFB97}" type="datetime1">
              <a:rPr lang="en-US"/>
              <a:pPr>
                <a:defRPr/>
              </a:pPr>
              <a:t>4/15/2020</a:t>
            </a:fld>
            <a:endParaRPr lang="en-US"/>
          </a:p>
        </p:txBody>
      </p:sp>
      <p:sp>
        <p:nvSpPr>
          <p:cNvPr id="5" name="Rectangle 5">
            <a:extLst>
              <a:ext uri="{FF2B5EF4-FFF2-40B4-BE49-F238E27FC236}">
                <a16:creationId xmlns="" xmlns:a16="http://schemas.microsoft.com/office/drawing/2014/main" id="{D8C8D81E-1DD7-4960-80E9-4EA8A59B4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12"/>
          </p:nvPr>
        </p:nvSpPr>
        <p:spPr>
          <a:ln/>
        </p:spPr>
        <p:txBody>
          <a:bodyPr/>
          <a:lstStyle>
            <a:lvl1pPr>
              <a:defRPr/>
            </a:lvl1pPr>
          </a:lstStyle>
          <a:p>
            <a:pPr>
              <a:defRPr/>
            </a:pPr>
            <a:fld id="{2B385A3B-047F-4F0A-A15F-D54F20230F98}" type="slidenum">
              <a:rPr lang="en-US" altLang="en-US"/>
              <a:pPr>
                <a:defRPr/>
              </a:pPr>
              <a:t>‹#›</a:t>
            </a:fld>
            <a:endParaRPr lang="en-US" altLang="en-US"/>
          </a:p>
        </p:txBody>
      </p:sp>
    </p:spTree>
    <p:extLst>
      <p:ext uri="{BB962C8B-B14F-4D97-AF65-F5344CB8AC3E}">
        <p14:creationId xmlns:p14="http://schemas.microsoft.com/office/powerpoint/2010/main" val="268462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60350"/>
            <a:ext cx="86423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50825" y="1706563"/>
            <a:ext cx="86423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3956" name="Rectangle 4">
            <a:extLst>
              <a:ext uri="{FF2B5EF4-FFF2-40B4-BE49-F238E27FC236}">
                <a16:creationId xmlns="" xmlns:a16="http://schemas.microsoft.com/office/drawing/2014/main" id="{A62D1F24-DD7B-4D92-8921-578782B129D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fld id="{AD5D349E-6AA1-45F4-A402-3EE1CA5D1F25}" type="datetime1">
              <a:rPr lang="en-US"/>
              <a:pPr>
                <a:defRPr/>
              </a:pPr>
              <a:t>4/15/2020</a:t>
            </a:fld>
            <a:endParaRPr lang="en-US"/>
          </a:p>
        </p:txBody>
      </p:sp>
      <p:sp>
        <p:nvSpPr>
          <p:cNvPr id="253957" name="Rectangle 5">
            <a:extLst>
              <a:ext uri="{FF2B5EF4-FFF2-40B4-BE49-F238E27FC236}">
                <a16:creationId xmlns="" xmlns:a16="http://schemas.microsoft.com/office/drawing/2014/main" id="{D8C8D81E-1DD7-4960-80E9-4EA8A59B48C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p>
        </p:txBody>
      </p:sp>
      <p:sp>
        <p:nvSpPr>
          <p:cNvPr id="253958" name="Rectangle 6">
            <a:extLst>
              <a:ext uri="{FF2B5EF4-FFF2-40B4-BE49-F238E27FC236}">
                <a16:creationId xmlns="" xmlns:a16="http://schemas.microsoft.com/office/drawing/2014/main" id="{B2B91AF4-EE08-4BEB-9F59-DE39543B4C6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panose="02020603050405020304" pitchFamily="18" charset="0"/>
              </a:defRPr>
            </a:lvl1pPr>
          </a:lstStyle>
          <a:p>
            <a:pPr>
              <a:defRPr/>
            </a:pPr>
            <a:fld id="{405928B3-E404-45FD-8762-6D95943AA3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FF1515"/>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1515"/>
        </a:buClr>
        <a:buChar char="•"/>
        <a:defRPr sz="2800">
          <a:solidFill>
            <a:schemeClr val="tx1"/>
          </a:solidFill>
          <a:latin typeface="+mn-lt"/>
        </a:defRPr>
      </a:lvl2pPr>
      <a:lvl3pPr marL="1143000" indent="-228600" algn="l" rtl="0" eaLnBrk="0" fontAlgn="base" hangingPunct="0">
        <a:spcBef>
          <a:spcPct val="20000"/>
        </a:spcBef>
        <a:spcAft>
          <a:spcPct val="0"/>
        </a:spcAft>
        <a:buClr>
          <a:srgbClr val="FF1515"/>
        </a:buClr>
        <a:buChar char="•"/>
        <a:defRPr sz="2400">
          <a:solidFill>
            <a:schemeClr val="tx1"/>
          </a:solidFill>
          <a:latin typeface="+mn-lt"/>
        </a:defRPr>
      </a:lvl3pPr>
      <a:lvl4pPr marL="1600200" indent="-228600" algn="l" rtl="0" eaLnBrk="0" fontAlgn="base" hangingPunct="0">
        <a:spcBef>
          <a:spcPct val="20000"/>
        </a:spcBef>
        <a:spcAft>
          <a:spcPct val="0"/>
        </a:spcAft>
        <a:buClr>
          <a:srgbClr val="FF1515"/>
        </a:buClr>
        <a:buChar char="•"/>
        <a:defRPr sz="2000">
          <a:solidFill>
            <a:schemeClr val="tx1"/>
          </a:solidFill>
          <a:latin typeface="+mn-lt"/>
        </a:defRPr>
      </a:lvl4pPr>
      <a:lvl5pPr marL="2057400" indent="-228600" algn="l" rtl="0" eaLnBrk="0" fontAlgn="base" hangingPunct="0">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991254A7-3685-4233-9768-FA66C56ACFEC}" type="slidenum">
              <a:rPr lang="en-US" altLang="en-US" sz="1400">
                <a:latin typeface="Times New Roman" panose="02020603050405020304" pitchFamily="18" charset="0"/>
              </a:rPr>
              <a:pPr>
                <a:spcBef>
                  <a:spcPct val="0"/>
                </a:spcBef>
                <a:buClrTx/>
                <a:buFontTx/>
                <a:buNone/>
              </a:pPr>
              <a:t>1</a:t>
            </a:fld>
            <a:endParaRPr lang="en-US" altLang="en-US" sz="1400">
              <a:latin typeface="Times New Roman" panose="02020603050405020304" pitchFamily="18" charset="0"/>
            </a:endParaRPr>
          </a:p>
        </p:txBody>
      </p:sp>
      <p:sp>
        <p:nvSpPr>
          <p:cNvPr id="3075" name="Rectangle 2"/>
          <p:cNvSpPr>
            <a:spLocks noGrp="1" noChangeArrowheads="1"/>
          </p:cNvSpPr>
          <p:nvPr>
            <p:ph type="title" idx="4294967295"/>
          </p:nvPr>
        </p:nvSpPr>
        <p:spPr>
          <a:xfrm>
            <a:off x="309563" y="546100"/>
            <a:ext cx="8610600" cy="609600"/>
          </a:xfrm>
        </p:spPr>
        <p:txBody>
          <a:bodyPr lIns="0" tIns="0" rIns="0" bIns="0" anchor="ctr">
            <a:spAutoFit/>
          </a:bodyPr>
          <a:lstStyle/>
          <a:p>
            <a:pPr algn="ct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smtClean="0"/>
              <a:t>Technician Licensing Class</a:t>
            </a:r>
          </a:p>
        </p:txBody>
      </p:sp>
      <p:sp>
        <p:nvSpPr>
          <p:cNvPr id="3076" name="Text Box 6"/>
          <p:cNvSpPr txBox="1">
            <a:spLocks noChangeArrowheads="1"/>
          </p:cNvSpPr>
          <p:nvPr/>
        </p:nvSpPr>
        <p:spPr bwMode="auto">
          <a:xfrm>
            <a:off x="838200" y="1676400"/>
            <a:ext cx="7543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a:solidFill>
                  <a:srgbClr val="FF3300"/>
                </a:solidFill>
                <a:latin typeface="Rockwell" pitchFamily="18" charset="0"/>
              </a:rPr>
              <a:t>Emergency</a:t>
            </a:r>
          </a:p>
          <a:p>
            <a:pPr algn="ctr" eaLnBrk="1" hangingPunct="1">
              <a:spcBef>
                <a:spcPct val="50000"/>
              </a:spcBef>
              <a:buClrTx/>
              <a:buFontTx/>
              <a:buNone/>
            </a:pPr>
            <a:r>
              <a:rPr lang="en-GB" altLang="en-US" sz="3600" b="1">
                <a:solidFill>
                  <a:srgbClr val="FF3300"/>
                </a:solidFill>
                <a:latin typeface="Rockwell" pitchFamily="18" charset="0"/>
              </a:rPr>
              <a:t> </a:t>
            </a:r>
            <a:endParaRPr lang="en-US" altLang="en-US" sz="3600" b="1">
              <a:solidFill>
                <a:srgbClr val="FF3300"/>
              </a:solidFill>
              <a:latin typeface="Rockwell" pitchFamily="18" charset="0"/>
            </a:endParaRPr>
          </a:p>
        </p:txBody>
      </p:sp>
      <p:sp>
        <p:nvSpPr>
          <p:cNvPr id="3078" name="Text Box 2"/>
          <p:cNvSpPr txBox="1">
            <a:spLocks noChangeArrowheads="1"/>
          </p:cNvSpPr>
          <p:nvPr/>
        </p:nvSpPr>
        <p:spPr bwMode="auto">
          <a:xfrm>
            <a:off x="2987675" y="3344863"/>
            <a:ext cx="29575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Valid July 1, </a:t>
            </a:r>
            <a:r>
              <a:rPr lang="en-US" altLang="en-US" sz="2800" dirty="0" smtClean="0">
                <a:solidFill>
                  <a:srgbClr val="333333"/>
                </a:solidFill>
                <a:latin typeface="Arial" panose="020B0604020202020204" pitchFamily="34" charset="0"/>
                <a:cs typeface="Tahoma" panose="020B0604030504040204" pitchFamily="34" charset="0"/>
              </a:rPr>
              <a:t>2018</a:t>
            </a:r>
            <a:endParaRPr lang="en-US" altLang="en-US" sz="2800" dirty="0">
              <a:solidFill>
                <a:srgbClr val="333333"/>
              </a:solidFill>
              <a:latin typeface="Arial" panose="020B0604020202020204" pitchFamily="34" charset="0"/>
              <a:cs typeface="Tahoma" panose="020B0604030504040204" pitchFamily="34" charset="0"/>
            </a:endParaRP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Through</a:t>
            </a: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June 30, </a:t>
            </a:r>
            <a:r>
              <a:rPr lang="en-US" altLang="en-US" sz="2800" dirty="0" smtClean="0">
                <a:solidFill>
                  <a:srgbClr val="333333"/>
                </a:solidFill>
                <a:latin typeface="Arial" panose="020B0604020202020204" pitchFamily="34" charset="0"/>
                <a:cs typeface="Tahoma" panose="020B0604030504040204" pitchFamily="34" charset="0"/>
              </a:rPr>
              <a:t>2022</a:t>
            </a:r>
            <a:endParaRPr lang="en-US" altLang="en-US" sz="2800" dirty="0">
              <a:solidFill>
                <a:srgbClr val="333333"/>
              </a:solidFill>
              <a:latin typeface="Arial" panose="020B0604020202020204" pitchFamily="34" charset="0"/>
              <a:cs typeface="Tahoma" panose="020B0604030504040204" pitchFamily="34" charset="0"/>
            </a:endParaRPr>
          </a:p>
        </p:txBody>
      </p:sp>
      <p:pic>
        <p:nvPicPr>
          <p:cNvPr id="30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5030"/>
            <a:ext cx="1981200" cy="272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135030"/>
            <a:ext cx="2057400" cy="272297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41D6E2DD-DF65-4709-9427-8E94496F3F9C}" type="slidenum">
              <a:rPr lang="en-US" altLang="en-US" sz="1400">
                <a:latin typeface="Times New Roman" panose="02020603050405020304" pitchFamily="18" charset="0"/>
              </a:rPr>
              <a:pPr>
                <a:spcBef>
                  <a:spcPct val="0"/>
                </a:spcBef>
                <a:buClrTx/>
                <a:buFontTx/>
                <a:buNone/>
              </a:pPr>
              <a:t>10</a:t>
            </a:fld>
            <a:endParaRPr lang="en-US" altLang="en-US" sz="1400">
              <a:latin typeface="Times New Roman" panose="02020603050405020304" pitchFamily="18" charset="0"/>
            </a:endParaRPr>
          </a:p>
        </p:txBody>
      </p:sp>
      <p:sp>
        <p:nvSpPr>
          <p:cNvPr id="112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EB3E7678-158D-4018-8456-77E9EC3374AA}" type="slidenum">
              <a:rPr lang="en-US" altLang="en-US" sz="1400">
                <a:latin typeface="Times New Roman" panose="02020603050405020304" pitchFamily="18" charset="0"/>
              </a:rPr>
              <a:pPr algn="r" eaLnBrk="1" hangingPunct="1">
                <a:spcBef>
                  <a:spcPct val="0"/>
                </a:spcBef>
                <a:buClrTx/>
                <a:buFontTx/>
                <a:buNone/>
              </a:pPr>
              <a:t>10</a:t>
            </a:fld>
            <a:endParaRPr lang="en-US" altLang="en-US" sz="1400">
              <a:latin typeface="Times New Roman" panose="02020603050405020304" pitchFamily="18" charset="0"/>
            </a:endParaRPr>
          </a:p>
        </p:txBody>
      </p:sp>
      <p:sp>
        <p:nvSpPr>
          <p:cNvPr id="11268"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Emergency!</a:t>
            </a:r>
          </a:p>
        </p:txBody>
      </p:sp>
      <p:sp>
        <p:nvSpPr>
          <p:cNvPr id="706563" name="Rectangle 3"/>
          <p:cNvSpPr>
            <a:spLocks noGrp="1" noChangeArrowheads="1"/>
          </p:cNvSpPr>
          <p:nvPr>
            <p:ph type="body" idx="4294967295"/>
          </p:nvPr>
        </p:nvSpPr>
        <p:spPr>
          <a:xfrm>
            <a:off x="0" y="1447800"/>
            <a:ext cx="8915400" cy="5410200"/>
          </a:xfrm>
        </p:spPr>
        <p:txBody>
          <a:bodyPr/>
          <a:lstStyle/>
          <a:p>
            <a:pPr marL="465138" lvl="1" indent="-233363" eaLnBrk="1" hangingPunct="1"/>
            <a:r>
              <a:rPr lang="en-US" altLang="en-US" smtClean="0">
                <a:latin typeface="Times New Roman" panose="02020603050405020304" pitchFamily="18" charset="0"/>
              </a:rPr>
              <a:t>The preamble in a format traffic message contains information needed to track the message as it passes through the amateur radio traffic handling system</a:t>
            </a:r>
            <a:r>
              <a:rPr lang="en-US" altLang="en-US" sz="2400" smtClean="0">
                <a:latin typeface="Times New Roman" panose="02020603050405020304" pitchFamily="18" charset="0"/>
              </a:rPr>
              <a:t>. </a:t>
            </a:r>
            <a:r>
              <a:rPr lang="en-US" altLang="en-US" sz="1000" smtClean="0">
                <a:latin typeface="Times New Roman" panose="02020603050405020304" pitchFamily="18" charset="0"/>
              </a:rPr>
              <a:t>T2C10</a:t>
            </a:r>
          </a:p>
          <a:p>
            <a:pPr marL="465138" lvl="1" indent="-233363" eaLnBrk="1" hangingPunct="1"/>
            <a:endParaRPr lang="en-US" altLang="en-US" sz="1600" smtClean="0">
              <a:latin typeface="Times New Roman" panose="02020603050405020304" pitchFamily="18" charset="0"/>
            </a:endParaRPr>
          </a:p>
          <a:p>
            <a:pPr marL="465138" lvl="1" indent="-233363" eaLnBrk="1" hangingPunct="1"/>
            <a:endParaRPr lang="en-US" altLang="en-US" sz="2400" smtClean="0">
              <a:latin typeface="Times New Roman" panose="02020603050405020304" pitchFamily="18" charset="0"/>
            </a:endParaRPr>
          </a:p>
          <a:p>
            <a:pPr marL="465138" lvl="1" indent="-233363" eaLnBrk="1" hangingPunct="1"/>
            <a:endParaRPr lang="en-US" altLang="en-US" sz="2400" smtClean="0">
              <a:latin typeface="Times New Roman" panose="02020603050405020304" pitchFamily="18" charset="0"/>
            </a:endParaRPr>
          </a:p>
          <a:p>
            <a:pPr marL="465138" lvl="1" indent="-233363" eaLnBrk="1" hangingPunct="1"/>
            <a:endParaRPr lang="en-US" altLang="en-US" sz="2400" smtClean="0"/>
          </a:p>
        </p:txBody>
      </p:sp>
      <p:pic>
        <p:nvPicPr>
          <p:cNvPr id="9222" name="Picture 9" descr="Radi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68625"/>
            <a:ext cx="652938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706563">
                                            <p:txEl>
                                              <p:pRg st="0" end="0"/>
                                            </p:txEl>
                                          </p:spTgt>
                                        </p:tgtEl>
                                        <p:attrNameLst>
                                          <p:attrName>style.visibility</p:attrName>
                                        </p:attrNameLst>
                                      </p:cBhvr>
                                      <p:to>
                                        <p:strVal val="visible"/>
                                      </p:to>
                                    </p:set>
                                    <p:anim calcmode="lin" valueType="num">
                                      <p:cBhvr additive="base">
                                        <p:cTn id="7" dur="1000" fill="hold"/>
                                        <p:tgtEl>
                                          <p:spTgt spid="70656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0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additive="base">
                                        <p:cTn id="13" dur="1000" fill="hold"/>
                                        <p:tgtEl>
                                          <p:spTgt spid="9222"/>
                                        </p:tgtEl>
                                        <p:attrNameLst>
                                          <p:attrName>ppt_x</p:attrName>
                                        </p:attrNameLst>
                                      </p:cBhvr>
                                      <p:tavLst>
                                        <p:tav tm="0">
                                          <p:val>
                                            <p:strVal val="#ppt_x"/>
                                          </p:val>
                                        </p:tav>
                                        <p:tav tm="100000">
                                          <p:val>
                                            <p:strVal val="#ppt_x"/>
                                          </p:val>
                                        </p:tav>
                                      </p:tavLst>
                                    </p:anim>
                                    <p:anim calcmode="lin" valueType="num">
                                      <p:cBhvr additive="base">
                                        <p:cTn id="14" dur="10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13EA473A-5EF4-4A6A-8A33-355C88AE37C7}" type="slidenum">
              <a:rPr lang="en-US" altLang="en-US" sz="1400">
                <a:latin typeface="Times New Roman" panose="02020603050405020304" pitchFamily="18" charset="0"/>
              </a:rPr>
              <a:pPr>
                <a:spcBef>
                  <a:spcPct val="0"/>
                </a:spcBef>
                <a:buClrTx/>
                <a:buFontTx/>
                <a:buNone/>
              </a:pPr>
              <a:t>11</a:t>
            </a:fld>
            <a:endParaRPr lang="en-US" altLang="en-US" sz="1400">
              <a:latin typeface="Times New Roman" panose="02020603050405020304" pitchFamily="18" charset="0"/>
            </a:endParaRPr>
          </a:p>
        </p:txBody>
      </p:sp>
      <p:sp>
        <p:nvSpPr>
          <p:cNvPr id="122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760DBF7C-1A95-49EF-9638-07AD46F66A03}" type="slidenum">
              <a:rPr lang="en-US" altLang="en-US" sz="1400">
                <a:latin typeface="Times New Roman" panose="02020603050405020304" pitchFamily="18" charset="0"/>
              </a:rPr>
              <a:pPr algn="r" eaLnBrk="1" hangingPunct="1">
                <a:spcBef>
                  <a:spcPct val="0"/>
                </a:spcBef>
                <a:buClrTx/>
                <a:buFontTx/>
                <a:buNone/>
              </a:pPr>
              <a:t>11</a:t>
            </a:fld>
            <a:endParaRPr lang="en-US" altLang="en-US" sz="1400">
              <a:latin typeface="Times New Roman" panose="02020603050405020304" pitchFamily="18" charset="0"/>
            </a:endParaRPr>
          </a:p>
        </p:txBody>
      </p:sp>
      <p:sp>
        <p:nvSpPr>
          <p:cNvPr id="12292"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Emergency!</a:t>
            </a:r>
          </a:p>
        </p:txBody>
      </p:sp>
      <p:sp>
        <p:nvSpPr>
          <p:cNvPr id="706563" name="Rectangle 3"/>
          <p:cNvSpPr>
            <a:spLocks noGrp="1" noChangeArrowheads="1"/>
          </p:cNvSpPr>
          <p:nvPr>
            <p:ph type="body" idx="4294967295"/>
          </p:nvPr>
        </p:nvSpPr>
        <p:spPr>
          <a:xfrm>
            <a:off x="0" y="1447800"/>
            <a:ext cx="8915400" cy="5105400"/>
          </a:xfrm>
        </p:spPr>
        <p:txBody>
          <a:bodyPr/>
          <a:lstStyle/>
          <a:p>
            <a:pPr marL="465138" lvl="1" indent="-233363" eaLnBrk="1" hangingPunct="1"/>
            <a:endParaRPr lang="en-US" altLang="en-US" sz="1600" dirty="0" smtClean="0">
              <a:latin typeface="Times New Roman" panose="02020603050405020304" pitchFamily="18" charset="0"/>
            </a:endParaRPr>
          </a:p>
          <a:p>
            <a:pPr marL="465138" lvl="1" indent="-233363" eaLnBrk="1" hangingPunct="1"/>
            <a:r>
              <a:rPr lang="en-US" altLang="en-US" dirty="0">
                <a:latin typeface="Times New Roman" panose="02020603050405020304" pitchFamily="18" charset="0"/>
              </a:rPr>
              <a:t>A characteristic of good emergency traffic handling is passing messages exactly as received</a:t>
            </a:r>
            <a:r>
              <a:rPr lang="en-US" altLang="en-US" sz="2400" dirty="0">
                <a:latin typeface="Times New Roman" panose="02020603050405020304" pitchFamily="18" charset="0"/>
              </a:rPr>
              <a:t>. </a:t>
            </a:r>
            <a:r>
              <a:rPr lang="en-US" altLang="en-US" sz="900" dirty="0">
                <a:latin typeface="Times New Roman" panose="02020603050405020304" pitchFamily="18" charset="0"/>
              </a:rPr>
              <a:t>T2C08</a:t>
            </a:r>
          </a:p>
          <a:p>
            <a:pPr marL="465138" lvl="1" indent="-233363" eaLnBrk="1" hangingPunct="1"/>
            <a:endParaRPr lang="en-US" altLang="en-US" dirty="0" smtClean="0">
              <a:latin typeface="Times New Roman" panose="02020603050405020304" pitchFamily="18" charset="0"/>
            </a:endParaRPr>
          </a:p>
          <a:p>
            <a:pPr marL="465138" lvl="1" indent="-233363" eaLnBrk="1" hangingPunct="1"/>
            <a:r>
              <a:rPr lang="en-US" altLang="en-US" dirty="0" smtClean="0">
                <a:latin typeface="Times New Roman" panose="02020603050405020304" pitchFamily="18" charset="0"/>
              </a:rPr>
              <a:t>The </a:t>
            </a:r>
            <a:r>
              <a:rPr lang="en-US" altLang="en-US" dirty="0" smtClean="0">
                <a:latin typeface="Times New Roman" panose="02020603050405020304" pitchFamily="18" charset="0"/>
              </a:rPr>
              <a:t>term “check” in reference to a formal traffic message is a count of the number of words or word equivalents in the text portion of the message. </a:t>
            </a:r>
            <a:r>
              <a:rPr lang="en-US" altLang="en-US" sz="1000" dirty="0" smtClean="0">
                <a:latin typeface="Times New Roman" panose="02020603050405020304" pitchFamily="18" charset="0"/>
              </a:rPr>
              <a:t>T2C11</a:t>
            </a:r>
            <a:endParaRPr lang="en-US" altLang="en-US" sz="2400" dirty="0" smtClean="0">
              <a:latin typeface="Times New Roman" panose="02020603050405020304" pitchFamily="18" charset="0"/>
            </a:endParaRPr>
          </a:p>
          <a:p>
            <a:pPr marL="465138" lvl="1" indent="-233363" eaLnBrk="1" hangingPunct="1"/>
            <a:endParaRPr lang="en-US" altLang="en-US" sz="2400" dirty="0" smtClean="0">
              <a:latin typeface="Times New Roman" panose="02020603050405020304" pitchFamily="18" charset="0"/>
            </a:endParaRPr>
          </a:p>
          <a:p>
            <a:pPr marL="465138" lvl="1" indent="-233363" eaLnBrk="1" hangingPunct="1"/>
            <a:endParaRPr lang="en-US" altLang="en-US" sz="2400" dirty="0" smtClean="0">
              <a:latin typeface="Times New Roman" panose="02020603050405020304" pitchFamily="18" charset="0"/>
            </a:endParaRPr>
          </a:p>
          <a:p>
            <a:pPr marL="465138" lvl="1" indent="-233363" eaLnBrk="1" hangingPunct="1"/>
            <a:endParaRPr lang="en-US" altLang="en-US" sz="2400" dirty="0" smtClean="0"/>
          </a:p>
        </p:txBody>
      </p:sp>
      <p:pic>
        <p:nvPicPr>
          <p:cNvPr id="2" name="Picture 1"/>
          <p:cNvPicPr>
            <a:picLocks noChangeAspect="1"/>
          </p:cNvPicPr>
          <p:nvPr/>
        </p:nvPicPr>
        <p:blipFill>
          <a:blip r:embed="rId2"/>
          <a:stretch>
            <a:fillRect/>
          </a:stretch>
        </p:blipFill>
        <p:spPr>
          <a:xfrm>
            <a:off x="876300" y="4910923"/>
            <a:ext cx="7391400" cy="1792303"/>
          </a:xfrm>
          <a:prstGeom prst="rect">
            <a:avLst/>
          </a:prstGeom>
        </p:spPr>
      </p:pic>
    </p:spTree>
    <p:extLst>
      <p:ext uri="{BB962C8B-B14F-4D97-AF65-F5344CB8AC3E}">
        <p14:creationId xmlns:p14="http://schemas.microsoft.com/office/powerpoint/2010/main" val="3556050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563">
                                            <p:txEl>
                                              <p:pRg st="3" end="3"/>
                                            </p:txEl>
                                          </p:spTgt>
                                        </p:tgtEl>
                                        <p:attrNameLst>
                                          <p:attrName>style.visibility</p:attrName>
                                        </p:attrNameLst>
                                      </p:cBhvr>
                                      <p:to>
                                        <p:strVal val="visible"/>
                                      </p:to>
                                    </p:set>
                                    <p:anim calcmode="lin" valueType="num">
                                      <p:cBhvr additive="base">
                                        <p:cTn id="7" dur="1000" fill="hold"/>
                                        <p:tgtEl>
                                          <p:spTgt spid="706563">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0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6563">
                                            <p:txEl>
                                              <p:pRg st="1" end="1"/>
                                            </p:txEl>
                                          </p:spTgt>
                                        </p:tgtEl>
                                        <p:attrNameLst>
                                          <p:attrName>style.visibility</p:attrName>
                                        </p:attrNameLst>
                                      </p:cBhvr>
                                      <p:to>
                                        <p:strVal val="visible"/>
                                      </p:to>
                                    </p:set>
                                    <p:anim calcmode="lin" valueType="num">
                                      <p:cBhvr additive="base">
                                        <p:cTn id="13" dur="1000" fill="hold"/>
                                        <p:tgtEl>
                                          <p:spTgt spid="70656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0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13EA473A-5EF4-4A6A-8A33-355C88AE37C7}" type="slidenum">
              <a:rPr lang="en-US" altLang="en-US" sz="1400">
                <a:latin typeface="Times New Roman" panose="02020603050405020304" pitchFamily="18" charset="0"/>
              </a:rPr>
              <a:pPr>
                <a:spcBef>
                  <a:spcPct val="0"/>
                </a:spcBef>
                <a:buClrTx/>
                <a:buFontTx/>
                <a:buNone/>
              </a:pPr>
              <a:t>12</a:t>
            </a:fld>
            <a:endParaRPr lang="en-US" altLang="en-US" sz="1400">
              <a:latin typeface="Times New Roman" panose="02020603050405020304" pitchFamily="18" charset="0"/>
            </a:endParaRPr>
          </a:p>
        </p:txBody>
      </p:sp>
      <p:sp>
        <p:nvSpPr>
          <p:cNvPr id="122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760DBF7C-1A95-49EF-9638-07AD46F66A03}" type="slidenum">
              <a:rPr lang="en-US" altLang="en-US" sz="1400">
                <a:latin typeface="Times New Roman" panose="02020603050405020304" pitchFamily="18" charset="0"/>
              </a:rPr>
              <a:pPr algn="r" eaLnBrk="1" hangingPunct="1">
                <a:spcBef>
                  <a:spcPct val="0"/>
                </a:spcBef>
                <a:buClrTx/>
                <a:buFontTx/>
                <a:buNone/>
              </a:pPr>
              <a:t>12</a:t>
            </a:fld>
            <a:endParaRPr lang="en-US" altLang="en-US" sz="1400">
              <a:latin typeface="Times New Roman" panose="02020603050405020304" pitchFamily="18" charset="0"/>
            </a:endParaRPr>
          </a:p>
        </p:txBody>
      </p:sp>
      <p:sp>
        <p:nvSpPr>
          <p:cNvPr id="12292"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Emergency!</a:t>
            </a:r>
          </a:p>
        </p:txBody>
      </p:sp>
      <p:sp>
        <p:nvSpPr>
          <p:cNvPr id="706563" name="Rectangle 3"/>
          <p:cNvSpPr>
            <a:spLocks noGrp="1" noChangeArrowheads="1"/>
          </p:cNvSpPr>
          <p:nvPr>
            <p:ph type="body" idx="4294967295"/>
          </p:nvPr>
        </p:nvSpPr>
        <p:spPr>
          <a:xfrm>
            <a:off x="0" y="1447800"/>
            <a:ext cx="8915400" cy="5105400"/>
          </a:xfrm>
        </p:spPr>
        <p:txBody>
          <a:bodyPr/>
          <a:lstStyle/>
          <a:p>
            <a:pPr marL="465138" lvl="1" indent="-233363" eaLnBrk="1" hangingPunct="1"/>
            <a:r>
              <a:rPr lang="en-US" altLang="en-US" dirty="0" smtClean="0">
                <a:latin typeface="Times New Roman" panose="02020603050405020304" pitchFamily="18" charset="0"/>
              </a:rPr>
              <a:t>To </a:t>
            </a:r>
            <a:r>
              <a:rPr lang="en-US" altLang="en-US" dirty="0" smtClean="0">
                <a:latin typeface="Times New Roman" panose="02020603050405020304" pitchFamily="18" charset="0"/>
              </a:rPr>
              <a:t>insure that voice message traffic containing proper names and unusual words are copied correctly by the receiving station, such words and terms should be spelled out using a standard phonetic alphabet</a:t>
            </a:r>
            <a:r>
              <a:rPr lang="en-US" altLang="en-US" sz="2400" dirty="0" smtClean="0">
                <a:latin typeface="Times New Roman" panose="02020603050405020304" pitchFamily="18" charset="0"/>
              </a:rPr>
              <a:t>. </a:t>
            </a:r>
            <a:r>
              <a:rPr lang="en-US" altLang="en-US" sz="1000" dirty="0" smtClean="0">
                <a:latin typeface="Times New Roman" panose="02020603050405020304" pitchFamily="18" charset="0"/>
              </a:rPr>
              <a:t>T2C03</a:t>
            </a:r>
            <a:endParaRPr lang="en-US" altLang="en-US" sz="2400" dirty="0" smtClean="0">
              <a:latin typeface="Times New Roman" panose="02020603050405020304" pitchFamily="18" charset="0"/>
            </a:endParaRPr>
          </a:p>
          <a:p>
            <a:pPr marL="465138" lvl="1" indent="-233363" eaLnBrk="1" hangingPunct="1"/>
            <a:endParaRPr lang="en-US" altLang="en-US" sz="2400" dirty="0" smtClean="0">
              <a:latin typeface="Times New Roman" panose="02020603050405020304" pitchFamily="18" charset="0"/>
            </a:endParaRPr>
          </a:p>
          <a:p>
            <a:pPr marL="465138" lvl="1" indent="-233363" eaLnBrk="1" hangingPunct="1"/>
            <a:endParaRPr lang="en-US" altLang="en-US" sz="2400" dirty="0" smtClean="0"/>
          </a:p>
        </p:txBody>
      </p:sp>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382280"/>
            <a:ext cx="5162550" cy="33391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06563">
                                            <p:txEl>
                                              <p:pRg st="0" end="0"/>
                                            </p:txEl>
                                          </p:spTgt>
                                        </p:tgtEl>
                                        <p:attrNameLst>
                                          <p:attrName>style.visibility</p:attrName>
                                        </p:attrNameLst>
                                      </p:cBhvr>
                                      <p:to>
                                        <p:strVal val="visible"/>
                                      </p:to>
                                    </p:set>
                                    <p:anim calcmode="lin" valueType="num">
                                      <p:cBhvr additive="base">
                                        <p:cTn id="7" dur="1000" fill="hold"/>
                                        <p:tgtEl>
                                          <p:spTgt spid="70656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065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D1D30835-FC61-4809-A946-FE6AF1BA262F}" type="slidenum">
              <a:rPr lang="en-US" altLang="en-US" sz="1400">
                <a:latin typeface="Times New Roman" panose="02020603050405020304" pitchFamily="18" charset="0"/>
              </a:rPr>
              <a:pPr>
                <a:spcBef>
                  <a:spcPct val="0"/>
                </a:spcBef>
                <a:buClrTx/>
                <a:buFontTx/>
                <a:buNone/>
              </a:pPr>
              <a:t>13</a:t>
            </a:fld>
            <a:endParaRPr lang="en-US" altLang="en-US" sz="1400">
              <a:latin typeface="Times New Roman" panose="02020603050405020304" pitchFamily="18" charset="0"/>
            </a:endParaRPr>
          </a:p>
        </p:txBody>
      </p:sp>
      <p:sp>
        <p:nvSpPr>
          <p:cNvPr id="13315" name="Text Box 5"/>
          <p:cNvSpPr txBox="1">
            <a:spLocks noChangeArrowheads="1"/>
          </p:cNvSpPr>
          <p:nvPr/>
        </p:nvSpPr>
        <p:spPr bwMode="auto">
          <a:xfrm>
            <a:off x="2365375" y="1676400"/>
            <a:ext cx="4416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GB" altLang="en-US" sz="3600" b="1">
                <a:solidFill>
                  <a:srgbClr val="FF3300"/>
                </a:solidFill>
                <a:latin typeface="Rockwell" pitchFamily="18" charset="0"/>
              </a:rPr>
              <a:t>Emergency!</a:t>
            </a:r>
            <a:endParaRPr lang="en-US" altLang="en-US" sz="3600" b="1">
              <a:solidFill>
                <a:srgbClr val="FF3300"/>
              </a:solidFill>
              <a:latin typeface="Rockwell" pitchFamily="18" charset="0"/>
            </a:endParaRPr>
          </a:p>
        </p:txBody>
      </p:sp>
      <p:sp>
        <p:nvSpPr>
          <p:cNvPr id="13316" name="Rectangle 6"/>
          <p:cNvSpPr>
            <a:spLocks noChangeArrowheads="1"/>
          </p:cNvSpPr>
          <p:nvPr/>
        </p:nvSpPr>
        <p:spPr bwMode="auto">
          <a:xfrm>
            <a:off x="0" y="125413"/>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en-GB" altLang="en-US" sz="4000" b="1">
                <a:solidFill>
                  <a:schemeClr val="bg1"/>
                </a:solidFill>
                <a:latin typeface="Arial" panose="020B0604020202020204" pitchFamily="34" charset="0"/>
              </a:rPr>
              <a:t>Element 2 Technician Class Question Pool</a:t>
            </a:r>
            <a:endParaRPr lang="en-US" altLang="en-US" sz="4000" b="1">
              <a:solidFill>
                <a:schemeClr val="bg1"/>
              </a:solidFill>
              <a:latin typeface="Arial" panose="020B0604020202020204" pitchFamily="34" charset="0"/>
            </a:endParaRPr>
          </a:p>
        </p:txBody>
      </p:sp>
      <p:sp>
        <p:nvSpPr>
          <p:cNvPr id="13317" name="Text Box 2"/>
          <p:cNvSpPr txBox="1">
            <a:spLocks noChangeArrowheads="1"/>
          </p:cNvSpPr>
          <p:nvPr/>
        </p:nvSpPr>
        <p:spPr bwMode="auto">
          <a:xfrm>
            <a:off x="3062288" y="3505200"/>
            <a:ext cx="2957512" cy="1723549"/>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Valid July 1, </a:t>
            </a:r>
            <a:r>
              <a:rPr lang="en-US" altLang="en-US" sz="2800" dirty="0" smtClean="0">
                <a:solidFill>
                  <a:srgbClr val="333333"/>
                </a:solidFill>
                <a:latin typeface="Arial" panose="020B0604020202020204" pitchFamily="34" charset="0"/>
                <a:cs typeface="Tahoma" panose="020B0604030504040204" pitchFamily="34" charset="0"/>
              </a:rPr>
              <a:t>2018</a:t>
            </a:r>
            <a:endParaRPr lang="en-US" altLang="en-US" sz="2800" dirty="0">
              <a:solidFill>
                <a:srgbClr val="333333"/>
              </a:solidFill>
              <a:latin typeface="Arial" panose="020B0604020202020204" pitchFamily="34" charset="0"/>
              <a:cs typeface="Tahoma" panose="020B0604030504040204" pitchFamily="34" charset="0"/>
            </a:endParaRP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Through</a:t>
            </a:r>
          </a:p>
          <a:p>
            <a:pPr algn="ctr" eaLnBrk="1" hangingPunct="1">
              <a:spcBef>
                <a:spcPct val="50000"/>
              </a:spcBef>
              <a:buClr>
                <a:srgbClr val="000000"/>
              </a:buClr>
              <a:buSzPct val="87000"/>
              <a:buFont typeface="StarSymbol" charset="0"/>
              <a:buNone/>
            </a:pPr>
            <a:r>
              <a:rPr lang="en-US" altLang="en-US" sz="2800" dirty="0">
                <a:solidFill>
                  <a:srgbClr val="333333"/>
                </a:solidFill>
                <a:latin typeface="Arial" panose="020B0604020202020204" pitchFamily="34" charset="0"/>
                <a:cs typeface="Tahoma" panose="020B0604030504040204" pitchFamily="34" charset="0"/>
              </a:rPr>
              <a:t>June 30, </a:t>
            </a:r>
            <a:r>
              <a:rPr lang="en-US" altLang="en-US" sz="2800" dirty="0" smtClean="0">
                <a:solidFill>
                  <a:srgbClr val="333333"/>
                </a:solidFill>
                <a:latin typeface="Arial" panose="020B0604020202020204" pitchFamily="34" charset="0"/>
                <a:cs typeface="Tahoma" panose="020B0604030504040204" pitchFamily="34" charset="0"/>
              </a:rPr>
              <a:t>2022</a:t>
            </a:r>
            <a:endParaRPr lang="en-US" altLang="en-US" sz="2800" dirty="0">
              <a:solidFill>
                <a:srgbClr val="333333"/>
              </a:solidFill>
              <a:latin typeface="Arial" panose="020B060402020202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3091"/>
            <a:ext cx="1752600" cy="24098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9489" y="4453091"/>
            <a:ext cx="1814512" cy="2404909"/>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2E6B637E-F95A-41DC-9268-B1456BB5C492}" type="slidenum">
              <a:rPr lang="en-US" altLang="en-US" sz="1400">
                <a:latin typeface="Times New Roman" panose="02020603050405020304" pitchFamily="18" charset="0"/>
              </a:rPr>
              <a:pPr>
                <a:spcBef>
                  <a:spcPct val="0"/>
                </a:spcBef>
                <a:buClrTx/>
                <a:buFontTx/>
                <a:buNone/>
              </a:pPr>
              <a:t>14</a:t>
            </a:fld>
            <a:endParaRPr lang="en-US" altLang="en-US" sz="1400">
              <a:latin typeface="Times New Roman" panose="02020603050405020304" pitchFamily="18" charset="0"/>
            </a:endParaRPr>
          </a:p>
        </p:txBody>
      </p:sp>
      <p:sp>
        <p:nvSpPr>
          <p:cNvPr id="15363" name="Rectangle 2"/>
          <p:cNvSpPr>
            <a:spLocks noGrp="1" noChangeArrowheads="1"/>
          </p:cNvSpPr>
          <p:nvPr>
            <p:ph type="title"/>
          </p:nvPr>
        </p:nvSpPr>
        <p:spPr>
          <a:xfrm>
            <a:off x="0" y="0"/>
            <a:ext cx="9144000" cy="1295400"/>
          </a:xfrm>
        </p:spPr>
        <p:txBody>
          <a:bodyPr/>
          <a:lstStyle/>
          <a:p>
            <a:r>
              <a:rPr lang="en-US" altLang="en-US" sz="3200" smtClean="0"/>
              <a:t>T2C06</a:t>
            </a:r>
            <a:r>
              <a:rPr lang="en-US" altLang="en-US" sz="3600" smtClean="0"/>
              <a:t>	</a:t>
            </a:r>
            <a:r>
              <a:rPr lang="en-US" altLang="en-US" sz="2400" smtClean="0">
                <a:latin typeface="Times New Roman" panose="02020603050405020304" pitchFamily="18" charset="0"/>
              </a:rPr>
              <a:t>Which of the following is an accepted practice to get the 		immediate attention of the net control station when 			reporting an emergency?</a:t>
            </a:r>
            <a:endParaRPr lang="en-US" altLang="en-US" sz="2400" smtClean="0">
              <a:latin typeface="Rockwell" pitchFamily="18" charset="0"/>
            </a:endParaRPr>
          </a:p>
        </p:txBody>
      </p:sp>
      <p:sp>
        <p:nvSpPr>
          <p:cNvPr id="266243" name="Rectangle 3"/>
          <p:cNvSpPr>
            <a:spLocks noGrp="1" noChangeArrowheads="1"/>
          </p:cNvSpPr>
          <p:nvPr>
            <p:ph type="body" idx="1"/>
          </p:nvPr>
        </p:nvSpPr>
        <p:spPr>
          <a:xfrm>
            <a:off x="1143000" y="2286000"/>
            <a:ext cx="7315200" cy="3429000"/>
          </a:xfrm>
        </p:spPr>
        <p:txBody>
          <a:bodyPr/>
          <a:lstStyle/>
          <a:p>
            <a:pPr marL="609600" indent="-609600">
              <a:buFontTx/>
              <a:buAutoNum type="alphaUcPeriod"/>
            </a:pPr>
            <a:r>
              <a:rPr lang="en-US" altLang="en-US" sz="2800" dirty="0" smtClean="0">
                <a:latin typeface="Times New Roman" panose="02020603050405020304" pitchFamily="18" charset="0"/>
              </a:rPr>
              <a:t>Repeat the words SOS three times followed by the call sign of the reporting station</a:t>
            </a:r>
          </a:p>
          <a:p>
            <a:pPr marL="609600" indent="-609600">
              <a:buFontTx/>
              <a:buAutoNum type="alphaUcPeriod"/>
            </a:pPr>
            <a:r>
              <a:rPr lang="en-US" altLang="en-US" sz="2800" dirty="0" smtClean="0">
                <a:latin typeface="Times New Roman" panose="02020603050405020304" pitchFamily="18" charset="0"/>
              </a:rPr>
              <a:t>Press the push-to-talk button three times</a:t>
            </a:r>
          </a:p>
          <a:p>
            <a:pPr marL="609600" indent="-609600">
              <a:buFontTx/>
              <a:buAutoNum type="alphaUcPeriod"/>
            </a:pPr>
            <a:r>
              <a:rPr lang="en-US" altLang="en-US" sz="2800" dirty="0" smtClean="0">
                <a:latin typeface="Times New Roman" panose="02020603050405020304" pitchFamily="18" charset="0"/>
              </a:rPr>
              <a:t>Begin your transmission </a:t>
            </a:r>
            <a:r>
              <a:rPr lang="en-US" altLang="en-US" sz="2800" dirty="0" smtClean="0">
                <a:latin typeface="Times New Roman" panose="02020603050405020304" pitchFamily="18" charset="0"/>
              </a:rPr>
              <a:t>by saying </a:t>
            </a:r>
            <a:r>
              <a:rPr lang="en-US" altLang="en-US" sz="2800" dirty="0" smtClean="0">
                <a:latin typeface="Times New Roman" panose="02020603050405020304" pitchFamily="18" charset="0"/>
              </a:rPr>
              <a:t>“Priority” or “Emergency” followed by your call sign</a:t>
            </a:r>
          </a:p>
          <a:p>
            <a:pPr marL="609600" indent="-609600">
              <a:buFontTx/>
              <a:buAutoNum type="alphaUcPeriod"/>
            </a:pPr>
            <a:r>
              <a:rPr lang="en-US" altLang="en-US" sz="2800" dirty="0" smtClean="0">
                <a:latin typeface="Times New Roman" panose="02020603050405020304" pitchFamily="18" charset="0"/>
              </a:rPr>
              <a:t>Play a pre-recorded emergency alert tone followed by your call sign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66243">
                                            <p:txEl>
                                              <p:pRg st="2" end="2"/>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66243">
                                            <p:txEl>
                                              <p:pRg st="2" end="2"/>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6343C53E-65F6-4CE5-A10E-37662EA6A0CE}" type="slidenum">
              <a:rPr lang="en-US" altLang="en-US" sz="1400">
                <a:latin typeface="Times New Roman" panose="02020603050405020304" pitchFamily="18" charset="0"/>
              </a:rPr>
              <a:pPr>
                <a:spcBef>
                  <a:spcPct val="0"/>
                </a:spcBef>
                <a:buClrTx/>
                <a:buFontTx/>
                <a:buNone/>
              </a:pPr>
              <a:t>15</a:t>
            </a:fld>
            <a:endParaRPr lang="en-US" altLang="en-US" sz="1400">
              <a:latin typeface="Times New Roman" panose="02020603050405020304" pitchFamily="18" charset="0"/>
            </a:endParaRPr>
          </a:p>
        </p:txBody>
      </p:sp>
      <p:sp>
        <p:nvSpPr>
          <p:cNvPr id="16387" name="Rectangle 2"/>
          <p:cNvSpPr>
            <a:spLocks noGrp="1" noChangeArrowheads="1"/>
          </p:cNvSpPr>
          <p:nvPr>
            <p:ph type="title"/>
          </p:nvPr>
        </p:nvSpPr>
        <p:spPr>
          <a:xfrm>
            <a:off x="0" y="-304800"/>
            <a:ext cx="9144000" cy="1447800"/>
          </a:xfrm>
        </p:spPr>
        <p:txBody>
          <a:bodyPr/>
          <a:lstStyle/>
          <a:p>
            <a:r>
              <a:rPr lang="en-US" altLang="en-US" sz="3200" dirty="0" smtClean="0"/>
              <a:t>T2C07</a:t>
            </a:r>
            <a:r>
              <a:rPr lang="en-US" altLang="en-US" sz="3600" dirty="0" smtClean="0"/>
              <a:t>	</a:t>
            </a:r>
            <a:r>
              <a:rPr lang="en-US" altLang="en-US" sz="2800" dirty="0" smtClean="0">
                <a:latin typeface="Times New Roman" panose="02020603050405020304" pitchFamily="18" charset="0"/>
              </a:rPr>
              <a:t>Which of the following is an accepted practice for 		an amateur operator who has checked into </a:t>
            </a:r>
            <a:r>
              <a:rPr lang="en-US" altLang="en-US" sz="2800" dirty="0" smtClean="0">
                <a:latin typeface="Times New Roman" panose="02020603050405020304" pitchFamily="18" charset="0"/>
              </a:rPr>
              <a:t>a net</a:t>
            </a:r>
            <a:r>
              <a:rPr lang="en-US" altLang="en-US" sz="2800" dirty="0" smtClean="0">
                <a:latin typeface="Times New Roman" panose="02020603050405020304" pitchFamily="18" charset="0"/>
              </a:rPr>
              <a:t>?</a:t>
            </a:r>
            <a:r>
              <a:rPr lang="en-US" altLang="en-US" sz="2400" dirty="0" smtClean="0">
                <a:latin typeface="Rockwell" pitchFamily="18" charset="0"/>
              </a:rPr>
              <a:t> </a:t>
            </a:r>
          </a:p>
        </p:txBody>
      </p:sp>
      <p:sp>
        <p:nvSpPr>
          <p:cNvPr id="268291" name="Rectangle 3"/>
          <p:cNvSpPr>
            <a:spLocks noGrp="1" noChangeArrowheads="1"/>
          </p:cNvSpPr>
          <p:nvPr>
            <p:ph type="body" idx="1"/>
          </p:nvPr>
        </p:nvSpPr>
        <p:spPr>
          <a:xfrm>
            <a:off x="609600" y="2133600"/>
            <a:ext cx="8153400" cy="3886200"/>
          </a:xfrm>
        </p:spPr>
        <p:txBody>
          <a:bodyPr/>
          <a:lstStyle/>
          <a:p>
            <a:pPr marL="609600" indent="-609600">
              <a:buFontTx/>
              <a:buAutoNum type="alphaUcPeriod"/>
            </a:pPr>
            <a:r>
              <a:rPr lang="en-US" altLang="en-US" sz="2800" smtClean="0">
                <a:latin typeface="Times New Roman" panose="02020603050405020304" pitchFamily="18" charset="0"/>
              </a:rPr>
              <a:t>Provided that the frequency is quiet, announce the station call sign and location every 5 minutes</a:t>
            </a:r>
          </a:p>
          <a:p>
            <a:pPr marL="609600" indent="-609600">
              <a:buFontTx/>
              <a:buAutoNum type="alphaUcPeriod"/>
            </a:pPr>
            <a:r>
              <a:rPr lang="en-US" altLang="en-US" sz="2800" smtClean="0">
                <a:latin typeface="Times New Roman" panose="02020603050405020304" pitchFamily="18" charset="0"/>
              </a:rPr>
              <a:t>Move 5 kHz away from the net's frequency and use high power to ask other hams to keep clear of the net frequency</a:t>
            </a:r>
          </a:p>
          <a:p>
            <a:pPr marL="609600" indent="-609600">
              <a:buFontTx/>
              <a:buAutoNum type="alphaUcPeriod"/>
            </a:pPr>
            <a:r>
              <a:rPr lang="en-US" altLang="en-US" sz="2800" smtClean="0">
                <a:latin typeface="Times New Roman" panose="02020603050405020304" pitchFamily="18" charset="0"/>
              </a:rPr>
              <a:t>Remain on frequency without transmitting until asked to do so by the net control station</a:t>
            </a:r>
          </a:p>
          <a:p>
            <a:pPr marL="609600" indent="-609600">
              <a:buFontTx/>
              <a:buAutoNum type="alphaUcPeriod"/>
            </a:pPr>
            <a:r>
              <a:rPr lang="en-US" altLang="en-US" sz="2800" smtClean="0">
                <a:latin typeface="Times New Roman" panose="02020603050405020304" pitchFamily="18" charset="0"/>
              </a:rPr>
              <a:t>All of the choices are correct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68291">
                                            <p:txEl>
                                              <p:pRg st="2" end="2"/>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68291">
                                            <p:txEl>
                                              <p:pRg st="2" end="2"/>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E34830A8-8985-4FD7-9DA8-1BAA13DF6F36}" type="slidenum">
              <a:rPr lang="en-US" altLang="en-US" sz="1400">
                <a:latin typeface="Times New Roman" panose="02020603050405020304" pitchFamily="18" charset="0"/>
              </a:rPr>
              <a:pPr>
                <a:spcBef>
                  <a:spcPct val="0"/>
                </a:spcBef>
                <a:buClrTx/>
                <a:buFontTx/>
                <a:buNone/>
              </a:pPr>
              <a:t>16</a:t>
            </a:fld>
            <a:endParaRPr lang="en-US" altLang="en-US" sz="1400">
              <a:latin typeface="Times New Roman" panose="02020603050405020304" pitchFamily="18" charset="0"/>
            </a:endParaRPr>
          </a:p>
        </p:txBody>
      </p:sp>
      <p:sp>
        <p:nvSpPr>
          <p:cNvPr id="17411" name="Rectangle 2"/>
          <p:cNvSpPr>
            <a:spLocks noGrp="1" noChangeArrowheads="1"/>
          </p:cNvSpPr>
          <p:nvPr>
            <p:ph type="title"/>
          </p:nvPr>
        </p:nvSpPr>
        <p:spPr>
          <a:xfrm>
            <a:off x="76200" y="0"/>
            <a:ext cx="9067800" cy="1219200"/>
          </a:xfrm>
        </p:spPr>
        <p:txBody>
          <a:bodyPr/>
          <a:lstStyle/>
          <a:p>
            <a:r>
              <a:rPr lang="en-US" altLang="en-US" sz="3200" smtClean="0"/>
              <a:t>T2C01</a:t>
            </a:r>
            <a:r>
              <a:rPr lang="en-US" altLang="en-US" smtClean="0"/>
              <a:t>	</a:t>
            </a:r>
            <a:r>
              <a:rPr lang="en-US" altLang="en-US" sz="2800" smtClean="0">
                <a:latin typeface="Times New Roman" panose="02020603050405020304" pitchFamily="18" charset="0"/>
              </a:rPr>
              <a:t>When do the FCC rules NOT apply to the 			operation of an amateur radio station?</a:t>
            </a:r>
            <a:endParaRPr lang="en-US" altLang="en-US" sz="2800" smtClean="0">
              <a:latin typeface="Rockwell" pitchFamily="18" charset="0"/>
            </a:endParaRPr>
          </a:p>
        </p:txBody>
      </p:sp>
      <p:sp>
        <p:nvSpPr>
          <p:cNvPr id="269315" name="Rectangle 3"/>
          <p:cNvSpPr>
            <a:spLocks noGrp="1" noChangeArrowheads="1"/>
          </p:cNvSpPr>
          <p:nvPr>
            <p:ph type="body" idx="1"/>
          </p:nvPr>
        </p:nvSpPr>
        <p:spPr>
          <a:xfrm>
            <a:off x="1447800" y="2362200"/>
            <a:ext cx="6934200" cy="2209800"/>
          </a:xfrm>
        </p:spPr>
        <p:txBody>
          <a:bodyPr/>
          <a:lstStyle/>
          <a:p>
            <a:pPr marL="609600" indent="-609600">
              <a:buFontTx/>
              <a:buAutoNum type="alphaUcPeriod"/>
            </a:pPr>
            <a:r>
              <a:rPr lang="en-US" altLang="en-US" sz="2800" smtClean="0">
                <a:latin typeface="Times New Roman" panose="02020603050405020304" pitchFamily="18" charset="0"/>
              </a:rPr>
              <a:t>When operating a RACES station</a:t>
            </a:r>
          </a:p>
          <a:p>
            <a:pPr marL="609600" indent="-609600">
              <a:buFontTx/>
              <a:buAutoNum type="alphaUcPeriod"/>
            </a:pPr>
            <a:r>
              <a:rPr lang="en-US" altLang="en-US" sz="2800" smtClean="0">
                <a:latin typeface="Times New Roman" panose="02020603050405020304" pitchFamily="18" charset="0"/>
              </a:rPr>
              <a:t>When operating under special FEMA rules</a:t>
            </a:r>
          </a:p>
          <a:p>
            <a:pPr marL="609600" indent="-609600">
              <a:buFontTx/>
              <a:buAutoNum type="alphaUcPeriod"/>
            </a:pPr>
            <a:r>
              <a:rPr lang="en-US" altLang="en-US" sz="2800" smtClean="0">
                <a:latin typeface="Times New Roman" panose="02020603050405020304" pitchFamily="18" charset="0"/>
              </a:rPr>
              <a:t>When operating under special ARES rules</a:t>
            </a:r>
          </a:p>
          <a:p>
            <a:pPr marL="609600" indent="-609600">
              <a:buFontTx/>
              <a:buAutoNum type="alphaUcPeriod"/>
            </a:pPr>
            <a:r>
              <a:rPr lang="en-US" altLang="en-US" sz="2800" smtClean="0">
                <a:latin typeface="Times New Roman" panose="02020603050405020304" pitchFamily="18" charset="0"/>
              </a:rPr>
              <a:t>Never, FCC rules always apply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69315">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69315">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8E903698-90E0-474F-80D7-131B4316759A}" type="slidenum">
              <a:rPr lang="en-US" altLang="en-US" sz="1400">
                <a:latin typeface="Times New Roman" panose="02020603050405020304" pitchFamily="18" charset="0"/>
              </a:rPr>
              <a:pPr>
                <a:spcBef>
                  <a:spcPct val="0"/>
                </a:spcBef>
                <a:buClrTx/>
                <a:buFontTx/>
                <a:buNone/>
              </a:pPr>
              <a:t>17</a:t>
            </a:fld>
            <a:endParaRPr lang="en-US" altLang="en-US" sz="1400">
              <a:latin typeface="Times New Roman" panose="02020603050405020304" pitchFamily="18" charset="0"/>
            </a:endParaRPr>
          </a:p>
        </p:txBody>
      </p:sp>
      <p:sp>
        <p:nvSpPr>
          <p:cNvPr id="18435" name="Rectangle 2"/>
          <p:cNvSpPr>
            <a:spLocks noGrp="1" noChangeArrowheads="1"/>
          </p:cNvSpPr>
          <p:nvPr>
            <p:ph type="title"/>
          </p:nvPr>
        </p:nvSpPr>
        <p:spPr>
          <a:xfrm>
            <a:off x="0" y="0"/>
            <a:ext cx="9144000" cy="1219200"/>
          </a:xfrm>
        </p:spPr>
        <p:txBody>
          <a:bodyPr/>
          <a:lstStyle/>
          <a:p>
            <a:r>
              <a:rPr lang="en-US" altLang="en-US" sz="3200" dirty="0" smtClean="0"/>
              <a:t>T1A10</a:t>
            </a:r>
            <a:r>
              <a:rPr lang="en-US" altLang="en-US" sz="3600" dirty="0" smtClean="0"/>
              <a:t>	</a:t>
            </a:r>
            <a:r>
              <a:rPr lang="en-US" altLang="en-US" sz="2800" dirty="0" smtClean="0">
                <a:latin typeface="Times New Roman" panose="02020603050405020304" pitchFamily="18" charset="0"/>
              </a:rPr>
              <a:t>Which of the following describes the Radio 			Amateur Civil Emergency Service (RACES)?</a:t>
            </a:r>
            <a:r>
              <a:rPr lang="en-US" altLang="en-US" sz="2800" dirty="0" smtClean="0">
                <a:latin typeface="Rockwell" pitchFamily="18" charset="0"/>
              </a:rPr>
              <a:t> </a:t>
            </a:r>
          </a:p>
        </p:txBody>
      </p:sp>
      <p:sp>
        <p:nvSpPr>
          <p:cNvPr id="270339" name="Rectangle 3"/>
          <p:cNvSpPr>
            <a:spLocks noGrp="1" noChangeArrowheads="1"/>
          </p:cNvSpPr>
          <p:nvPr>
            <p:ph type="body" idx="1"/>
          </p:nvPr>
        </p:nvSpPr>
        <p:spPr>
          <a:xfrm>
            <a:off x="838200" y="1752600"/>
            <a:ext cx="8153400" cy="4648200"/>
          </a:xfrm>
        </p:spPr>
        <p:txBody>
          <a:bodyPr/>
          <a:lstStyle/>
          <a:p>
            <a:pPr marL="609600" indent="-609600">
              <a:buFontTx/>
              <a:buAutoNum type="alphaUcPeriod"/>
            </a:pPr>
            <a:r>
              <a:rPr lang="en-US" altLang="en-US" sz="2800" smtClean="0">
                <a:latin typeface="Times New Roman" panose="02020603050405020304" pitchFamily="18" charset="0"/>
              </a:rPr>
              <a:t>A radio service using amateur frequencies for emergency management or civil defense communications</a:t>
            </a:r>
          </a:p>
          <a:p>
            <a:pPr marL="609600" indent="-609600">
              <a:buFontTx/>
              <a:buAutoNum type="alphaUcPeriod"/>
            </a:pPr>
            <a:r>
              <a:rPr lang="en-US" altLang="en-US" sz="2800" smtClean="0">
                <a:latin typeface="Times New Roman" panose="02020603050405020304" pitchFamily="18" charset="0"/>
              </a:rPr>
              <a:t>A radio service using amateur stations for emergency management or civil defense communications</a:t>
            </a:r>
          </a:p>
          <a:p>
            <a:pPr marL="609600" indent="-609600">
              <a:buFontTx/>
              <a:buAutoNum type="alphaUcPeriod"/>
            </a:pPr>
            <a:r>
              <a:rPr lang="en-US" altLang="en-US" sz="2800" smtClean="0">
                <a:latin typeface="Times New Roman" panose="02020603050405020304" pitchFamily="18" charset="0"/>
              </a:rPr>
              <a:t>An emergency service using amateur operators  certified by a civil defense organization as being enrolled in that organization</a:t>
            </a:r>
          </a:p>
          <a:p>
            <a:pPr marL="609600" indent="-609600">
              <a:buFontTx/>
              <a:buAutoNum type="alphaUcPeriod"/>
            </a:pPr>
            <a:r>
              <a:rPr lang="en-US" altLang="en-US" sz="2800" smtClean="0">
                <a:latin typeface="Times New Roman" panose="02020603050405020304" pitchFamily="18" charset="0"/>
              </a:rPr>
              <a:t>All of these choices is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70339">
                                            <p:txEl>
                                              <p:pRg st="0" end="0"/>
                                            </p:txEl>
                                          </p:spTgt>
                                        </p:tgtEl>
                                        <p:attrNameLst>
                                          <p:attrName>style.color</p:attrName>
                                        </p:attrNameLst>
                                      </p:cBhvr>
                                      <p:to>
                                        <a:schemeClr val="accent2"/>
                                      </p:to>
                                    </p:animClr>
                                  </p:childTnLst>
                                </p:cTn>
                              </p:par>
                            </p:childTnLst>
                          </p:cTn>
                        </p:par>
                        <p:par>
                          <p:cTn id="7" fill="hold" nodeType="afterGroup">
                            <p:stCondLst>
                              <p:cond delay="500"/>
                            </p:stCondLst>
                            <p:childTnLst>
                              <p:par>
                                <p:cTn id="8" presetID="3" presetClass="emph" presetSubtype="2" fill="hold" nodeType="afterEffect">
                                  <p:stCondLst>
                                    <p:cond delay="0"/>
                                  </p:stCondLst>
                                  <p:childTnLst>
                                    <p:animClr clrSpc="rgb" dir="cw">
                                      <p:cBhvr override="childStyle">
                                        <p:cTn id="9" dur="500" fill="hold"/>
                                        <p:tgtEl>
                                          <p:spTgt spid="270339">
                                            <p:txEl>
                                              <p:pRg st="1" end="1"/>
                                            </p:txEl>
                                          </p:spTgt>
                                        </p:tgtEl>
                                        <p:attrNameLst>
                                          <p:attrName>style.color</p:attrName>
                                        </p:attrNameLst>
                                      </p:cBhvr>
                                      <p:to>
                                        <a:schemeClr val="accent2"/>
                                      </p:to>
                                    </p:animClr>
                                  </p:childTnLst>
                                </p:cTn>
                              </p:par>
                            </p:childTnLst>
                          </p:cTn>
                        </p:par>
                        <p:par>
                          <p:cTn id="10" fill="hold" nodeType="afterGroup">
                            <p:stCondLst>
                              <p:cond delay="1000"/>
                            </p:stCondLst>
                            <p:childTnLst>
                              <p:par>
                                <p:cTn id="11" presetID="3" presetClass="emph" presetSubtype="2" fill="hold" nodeType="afterEffect">
                                  <p:stCondLst>
                                    <p:cond delay="0"/>
                                  </p:stCondLst>
                                  <p:childTnLst>
                                    <p:animClr clrSpc="rgb" dir="cw">
                                      <p:cBhvr override="childStyle">
                                        <p:cTn id="12" dur="500" fill="hold"/>
                                        <p:tgtEl>
                                          <p:spTgt spid="270339">
                                            <p:txEl>
                                              <p:pRg st="2" end="2"/>
                                            </p:txEl>
                                          </p:spTgt>
                                        </p:tgtEl>
                                        <p:attrNameLst>
                                          <p:attrName>style.color</p:attrName>
                                        </p:attrNameLst>
                                      </p:cBhvr>
                                      <p:to>
                                        <a:schemeClr val="accent2"/>
                                      </p:to>
                                    </p:animClr>
                                  </p:childTnLst>
                                </p:cTn>
                              </p:par>
                            </p:childTnLst>
                          </p:cTn>
                        </p:par>
                        <p:par>
                          <p:cTn id="13" fill="hold" nodeType="afterGroup">
                            <p:stCondLst>
                              <p:cond delay="1500"/>
                            </p:stCondLst>
                            <p:childTnLst>
                              <p:par>
                                <p:cTn id="14" presetID="8" presetClass="emph" presetSubtype="0" fill="hold" nodeType="afterEffect">
                                  <p:stCondLst>
                                    <p:cond delay="0"/>
                                  </p:stCondLst>
                                  <p:childTnLst>
                                    <p:animRot by="21600000">
                                      <p:cBhvr>
                                        <p:cTn id="15" dur="500" fill="hold"/>
                                        <p:tgtEl>
                                          <p:spTgt spid="270339">
                                            <p:txEl>
                                              <p:pRg st="3" end="3"/>
                                            </p:txEl>
                                          </p:spTgt>
                                        </p:tgtEl>
                                        <p:attrNameLst>
                                          <p:attrName>r</p:attrName>
                                        </p:attrNameLst>
                                      </p:cBhvr>
                                    </p:animRot>
                                  </p:childTnLst>
                                </p:cTn>
                              </p:par>
                              <p:par>
                                <p:cTn id="16" presetID="3" presetClass="emph" presetSubtype="2" fill="hold" nodeType="withEffect">
                                  <p:stCondLst>
                                    <p:cond delay="0"/>
                                  </p:stCondLst>
                                  <p:childTnLst>
                                    <p:animClr clrSpc="rgb" dir="cw">
                                      <p:cBhvr override="childStyle">
                                        <p:cTn id="17" dur="500" fill="hold"/>
                                        <p:tgtEl>
                                          <p:spTgt spid="270339">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3B1C1A9E-EE18-40A9-AE0B-F5635EE7622D}" type="slidenum">
              <a:rPr lang="en-US" altLang="en-US" sz="1400">
                <a:latin typeface="Times New Roman" panose="02020603050405020304" pitchFamily="18" charset="0"/>
              </a:rPr>
              <a:pPr>
                <a:spcBef>
                  <a:spcPct val="0"/>
                </a:spcBef>
                <a:buClrTx/>
                <a:buFontTx/>
                <a:buNone/>
              </a:pPr>
              <a:t>18</a:t>
            </a:fld>
            <a:endParaRPr lang="en-US" altLang="en-US" sz="1400">
              <a:latin typeface="Times New Roman" panose="02020603050405020304" pitchFamily="18" charset="0"/>
            </a:endParaRPr>
          </a:p>
        </p:txBody>
      </p:sp>
      <p:sp>
        <p:nvSpPr>
          <p:cNvPr id="19459" name="Rectangle 2"/>
          <p:cNvSpPr>
            <a:spLocks noGrp="1" noChangeArrowheads="1"/>
          </p:cNvSpPr>
          <p:nvPr>
            <p:ph type="title" idx="4294967295"/>
          </p:nvPr>
        </p:nvSpPr>
        <p:spPr>
          <a:xfrm>
            <a:off x="0" y="0"/>
            <a:ext cx="9067800" cy="1219200"/>
          </a:xfrm>
        </p:spPr>
        <p:txBody>
          <a:bodyPr/>
          <a:lstStyle/>
          <a:p>
            <a:r>
              <a:rPr lang="en-US" altLang="en-US" sz="3200" smtClean="0"/>
              <a:t>T2C12</a:t>
            </a:r>
            <a:r>
              <a:rPr lang="en-US" altLang="en-US" sz="3600" smtClean="0"/>
              <a:t>	</a:t>
            </a:r>
            <a:r>
              <a:rPr lang="en-US" altLang="en-US" sz="2800" smtClean="0">
                <a:latin typeface="Times New Roman" panose="02020603050405020304" pitchFamily="18" charset="0"/>
              </a:rPr>
              <a:t>What is the Amateur Radio Emergency Service 		(ARES)?</a:t>
            </a:r>
            <a:endParaRPr lang="en-US" altLang="en-US" sz="2800" smtClean="0">
              <a:latin typeface="Rockwell" pitchFamily="18" charset="0"/>
            </a:endParaRPr>
          </a:p>
        </p:txBody>
      </p:sp>
      <p:sp>
        <p:nvSpPr>
          <p:cNvPr id="269315" name="Rectangle 3"/>
          <p:cNvSpPr>
            <a:spLocks noGrp="1" noChangeArrowheads="1"/>
          </p:cNvSpPr>
          <p:nvPr>
            <p:ph type="body" idx="4294967295"/>
          </p:nvPr>
        </p:nvSpPr>
        <p:spPr>
          <a:xfrm>
            <a:off x="457200" y="1524000"/>
            <a:ext cx="8534400" cy="5181600"/>
          </a:xfrm>
        </p:spPr>
        <p:txBody>
          <a:bodyPr/>
          <a:lstStyle/>
          <a:p>
            <a:pPr marL="609600" indent="-609600">
              <a:lnSpc>
                <a:spcPct val="90000"/>
              </a:lnSpc>
              <a:buFontTx/>
              <a:buAutoNum type="alphaUcPeriod"/>
            </a:pPr>
            <a:r>
              <a:rPr lang="en-US" altLang="en-US" sz="2800" smtClean="0">
                <a:latin typeface="Times New Roman" panose="02020603050405020304" pitchFamily="18" charset="0"/>
              </a:rPr>
              <a:t>Licensed amateurs who have voluntarily registered their qualifications and equipment for communications duty in the public service</a:t>
            </a:r>
          </a:p>
          <a:p>
            <a:pPr marL="609600" indent="-609600">
              <a:lnSpc>
                <a:spcPct val="90000"/>
              </a:lnSpc>
              <a:buFontTx/>
              <a:buAutoNum type="alphaUcPeriod"/>
            </a:pPr>
            <a:r>
              <a:rPr lang="en-US" altLang="en-US" sz="2800" smtClean="0">
                <a:latin typeface="Times New Roman" panose="02020603050405020304" pitchFamily="18" charset="0"/>
              </a:rPr>
              <a:t>Licensed amateurs who are members of the military and who voluntarily agreed to provide message handling services in the case of an emergency </a:t>
            </a:r>
          </a:p>
          <a:p>
            <a:pPr marL="609600" indent="-609600">
              <a:lnSpc>
                <a:spcPct val="90000"/>
              </a:lnSpc>
              <a:buFontTx/>
              <a:buAutoNum type="alphaUcPeriod"/>
            </a:pPr>
            <a:r>
              <a:rPr lang="en-US" altLang="en-US" sz="2800" smtClean="0">
                <a:latin typeface="Times New Roman" panose="02020603050405020304" pitchFamily="18" charset="0"/>
              </a:rPr>
              <a:t>A training program that provides licensing courses for those interested in obtaining an amateur license to use during emergencies </a:t>
            </a:r>
          </a:p>
          <a:p>
            <a:pPr marL="609600" indent="-609600">
              <a:lnSpc>
                <a:spcPct val="90000"/>
              </a:lnSpc>
              <a:buFontTx/>
              <a:buAutoNum type="alphaUcPeriod"/>
            </a:pPr>
            <a:r>
              <a:rPr lang="en-US" altLang="en-US" sz="2800" smtClean="0">
                <a:latin typeface="Times New Roman" panose="02020603050405020304" pitchFamily="18" charset="0"/>
              </a:rPr>
              <a:t>A training program that certifies amateur operators for membership in the Radio Amateur Civil Emergency Service</a:t>
            </a:r>
            <a:r>
              <a:rPr lang="en-US" altLang="en-US" sz="28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69315">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69315">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D329B480-5C27-4F57-B9B9-0B2622AAA177}" type="slidenum">
              <a:rPr lang="en-US" altLang="en-US" sz="1400">
                <a:latin typeface="Times New Roman" panose="02020603050405020304" pitchFamily="18" charset="0"/>
              </a:rPr>
              <a:pPr>
                <a:spcBef>
                  <a:spcPct val="0"/>
                </a:spcBef>
                <a:buClrTx/>
                <a:buFontTx/>
                <a:buNone/>
              </a:pPr>
              <a:t>19</a:t>
            </a:fld>
            <a:endParaRPr lang="en-US" altLang="en-US" sz="1400">
              <a:latin typeface="Times New Roman" panose="02020603050405020304" pitchFamily="18" charset="0"/>
            </a:endParaRPr>
          </a:p>
        </p:txBody>
      </p:sp>
      <p:sp>
        <p:nvSpPr>
          <p:cNvPr id="20483" name="Rectangle 2"/>
          <p:cNvSpPr>
            <a:spLocks noGrp="1" noChangeArrowheads="1"/>
          </p:cNvSpPr>
          <p:nvPr>
            <p:ph type="title"/>
          </p:nvPr>
        </p:nvSpPr>
        <p:spPr>
          <a:xfrm>
            <a:off x="0" y="0"/>
            <a:ext cx="9144000" cy="1066800"/>
          </a:xfrm>
        </p:spPr>
        <p:txBody>
          <a:bodyPr/>
          <a:lstStyle/>
          <a:p>
            <a:r>
              <a:rPr lang="en-US" altLang="en-US" sz="3200" smtClean="0"/>
              <a:t>T2C04</a:t>
            </a:r>
            <a:r>
              <a:rPr lang="en-US" altLang="en-US" sz="3600" smtClean="0"/>
              <a:t>	</a:t>
            </a:r>
            <a:r>
              <a:rPr lang="en-US" altLang="en-US" sz="2800" smtClean="0">
                <a:latin typeface="Times New Roman" panose="02020603050405020304" pitchFamily="18" charset="0"/>
              </a:rPr>
              <a:t>What do RACES and ARES have in common?</a:t>
            </a:r>
            <a:r>
              <a:rPr lang="en-US" altLang="en-US" sz="2800" smtClean="0">
                <a:latin typeface="Rockwell" pitchFamily="18" charset="0"/>
              </a:rPr>
              <a:t> </a:t>
            </a:r>
          </a:p>
        </p:txBody>
      </p:sp>
      <p:sp>
        <p:nvSpPr>
          <p:cNvPr id="271363" name="Rectangle 3"/>
          <p:cNvSpPr>
            <a:spLocks noGrp="1" noChangeArrowheads="1"/>
          </p:cNvSpPr>
          <p:nvPr>
            <p:ph type="body" idx="1"/>
          </p:nvPr>
        </p:nvSpPr>
        <p:spPr>
          <a:xfrm>
            <a:off x="838200" y="1981200"/>
            <a:ext cx="7924800" cy="4160838"/>
          </a:xfrm>
        </p:spPr>
        <p:txBody>
          <a:bodyPr/>
          <a:lstStyle/>
          <a:p>
            <a:pPr marL="609600" indent="-609600">
              <a:lnSpc>
                <a:spcPct val="90000"/>
              </a:lnSpc>
              <a:buFontTx/>
              <a:buAutoNum type="alphaUcPeriod"/>
            </a:pPr>
            <a:r>
              <a:rPr lang="en-US" altLang="en-US" smtClean="0">
                <a:latin typeface="Times New Roman" panose="02020603050405020304" pitchFamily="18" charset="0"/>
              </a:rPr>
              <a:t>They represent the two largest ham clubs in the United States</a:t>
            </a:r>
          </a:p>
          <a:p>
            <a:pPr marL="609600" indent="-609600">
              <a:lnSpc>
                <a:spcPct val="90000"/>
              </a:lnSpc>
              <a:buFontTx/>
              <a:buAutoNum type="alphaUcPeriod"/>
            </a:pPr>
            <a:r>
              <a:rPr lang="en-US" altLang="en-US" smtClean="0">
                <a:latin typeface="Times New Roman" panose="02020603050405020304" pitchFamily="18" charset="0"/>
              </a:rPr>
              <a:t>Both organizations broadcast road and weather information</a:t>
            </a:r>
          </a:p>
          <a:p>
            <a:pPr marL="609600" indent="-609600">
              <a:lnSpc>
                <a:spcPct val="90000"/>
              </a:lnSpc>
              <a:buFontTx/>
              <a:buAutoNum type="alphaUcPeriod"/>
            </a:pPr>
            <a:r>
              <a:rPr lang="en-US" altLang="en-US" smtClean="0">
                <a:latin typeface="Times New Roman" panose="02020603050405020304" pitchFamily="18" charset="0"/>
              </a:rPr>
              <a:t>Neither may handle emergency traffic supporting public service agencies</a:t>
            </a:r>
          </a:p>
          <a:p>
            <a:pPr marL="609600" indent="-609600">
              <a:lnSpc>
                <a:spcPct val="90000"/>
              </a:lnSpc>
              <a:buFontTx/>
              <a:buAutoNum type="alphaUcPeriod"/>
            </a:pPr>
            <a:r>
              <a:rPr lang="en-US" altLang="en-US" smtClean="0">
                <a:latin typeface="Times New Roman" panose="02020603050405020304" pitchFamily="18" charset="0"/>
              </a:rPr>
              <a:t>Both organizations may provide communications during emergencies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71363">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71363">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AD7DE198-F772-4220-BB64-CCFDEA4AB4A3}" type="slidenum">
              <a:rPr lang="en-US" altLang="en-US" sz="1400">
                <a:latin typeface="Times New Roman" panose="02020603050405020304" pitchFamily="18" charset="0"/>
              </a:rPr>
              <a:pPr>
                <a:spcBef>
                  <a:spcPct val="0"/>
                </a:spcBef>
                <a:buClrTx/>
                <a:buFontTx/>
                <a:buNone/>
              </a:pPr>
              <a:t>2</a:t>
            </a:fld>
            <a:endParaRPr lang="en-US" altLang="en-US" sz="1400">
              <a:latin typeface="Times New Roman" panose="02020603050405020304" pitchFamily="18" charset="0"/>
            </a:endParaRPr>
          </a:p>
        </p:txBody>
      </p:sp>
      <p:sp>
        <p:nvSpPr>
          <p:cNvPr id="51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F1322E9F-62C7-4665-A50D-38F4A0704B4B}" type="slidenum">
              <a:rPr lang="en-US" altLang="en-US" sz="1400">
                <a:latin typeface="Times New Roman" panose="02020603050405020304" pitchFamily="18" charset="0"/>
              </a:rPr>
              <a:pPr algn="r" eaLnBrk="1" hangingPunct="1">
                <a:spcBef>
                  <a:spcPct val="0"/>
                </a:spcBef>
                <a:buClrTx/>
                <a:buFontTx/>
                <a:buNone/>
              </a:pPr>
              <a:t>2</a:t>
            </a:fld>
            <a:endParaRPr lang="en-US" altLang="en-US" sz="1400">
              <a:latin typeface="Times New Roman" panose="02020603050405020304" pitchFamily="18" charset="0"/>
            </a:endParaRPr>
          </a:p>
        </p:txBody>
      </p:sp>
      <p:sp>
        <p:nvSpPr>
          <p:cNvPr id="5124" name="Rectangle 2"/>
          <p:cNvSpPr>
            <a:spLocks noGrp="1" noChangeArrowheads="1"/>
          </p:cNvSpPr>
          <p:nvPr>
            <p:ph type="title" idx="4294967295"/>
          </p:nvPr>
        </p:nvSpPr>
        <p:spPr/>
        <p:txBody>
          <a:bodyPr/>
          <a:lstStyle/>
          <a:p>
            <a:pPr algn="ctr" eaLnBrk="1" hangingPunct="1"/>
            <a:r>
              <a:rPr lang="en-US" altLang="en-US" sz="2800" smtClean="0"/>
              <a:t>Amateur Radio Technician Class</a:t>
            </a:r>
            <a:br>
              <a:rPr lang="en-US" altLang="en-US" sz="2800" smtClean="0"/>
            </a:br>
            <a:r>
              <a:rPr lang="en-US" altLang="en-US" sz="2800" smtClean="0"/>
              <a:t>Element 2 Course Presentation</a:t>
            </a:r>
          </a:p>
        </p:txBody>
      </p:sp>
      <p:sp>
        <p:nvSpPr>
          <p:cNvPr id="700419" name="Rectangle 3"/>
          <p:cNvSpPr>
            <a:spLocks noGrp="1" noChangeArrowheads="1"/>
          </p:cNvSpPr>
          <p:nvPr>
            <p:ph type="body" idx="4294967295"/>
          </p:nvPr>
        </p:nvSpPr>
        <p:spPr>
          <a:xfrm>
            <a:off x="1308100" y="1508125"/>
            <a:ext cx="6778625" cy="4454525"/>
          </a:xfrm>
        </p:spPr>
        <p:txBody>
          <a:bodyPr/>
          <a:lstStyle/>
          <a:p>
            <a:pPr eaLnBrk="1" hangingPunct="1">
              <a:lnSpc>
                <a:spcPct val="80000"/>
              </a:lnSpc>
              <a:buClr>
                <a:schemeClr val="accent2"/>
              </a:buClr>
              <a:buFont typeface="Wingdings" panose="05000000000000000000" pitchFamily="2" charset="2"/>
              <a:buChar char="Ø"/>
            </a:pPr>
            <a:r>
              <a:rPr lang="en-US" altLang="en-US" sz="2800" b="1" smtClean="0">
                <a:latin typeface="Rockwell" pitchFamily="18" charset="0"/>
              </a:rPr>
              <a:t>ELEMENT 2 SUB-ELEMENTS </a:t>
            </a:r>
            <a:r>
              <a:rPr lang="en-US" altLang="en-US" sz="1400" b="1" smtClean="0">
                <a:latin typeface="Rockwell" pitchFamily="18" charset="0"/>
              </a:rPr>
              <a:t>(Groupings)</a:t>
            </a:r>
            <a:endParaRPr lang="en-US" altLang="en-US" sz="2800" b="1" smtClean="0">
              <a:latin typeface="Rockwell" pitchFamily="18" charset="0"/>
            </a:endParaRPr>
          </a:p>
          <a:p>
            <a:pPr eaLnBrk="1" hangingPunct="1">
              <a:lnSpc>
                <a:spcPct val="80000"/>
              </a:lnSpc>
            </a:pPr>
            <a:endParaRPr lang="en-US" altLang="en-US" sz="1600" b="1" smtClean="0">
              <a:latin typeface="Rockwell" pitchFamily="18" charset="0"/>
            </a:endParaRPr>
          </a:p>
          <a:p>
            <a:pPr lvl="1" eaLnBrk="1" hangingPunct="1">
              <a:lnSpc>
                <a:spcPct val="80000"/>
              </a:lnSpc>
            </a:pPr>
            <a:r>
              <a:rPr lang="en-US" altLang="en-US" sz="2400" b="1" smtClean="0">
                <a:latin typeface="Rockwell" pitchFamily="18" charset="0"/>
              </a:rPr>
              <a:t>About Ham Radio</a:t>
            </a:r>
          </a:p>
          <a:p>
            <a:pPr lvl="1" eaLnBrk="1" hangingPunct="1">
              <a:lnSpc>
                <a:spcPct val="80000"/>
              </a:lnSpc>
            </a:pPr>
            <a:r>
              <a:rPr lang="en-US" altLang="en-US" sz="2400" b="1" smtClean="0">
                <a:latin typeface="Rockwell" pitchFamily="18" charset="0"/>
              </a:rPr>
              <a:t>Call Signs</a:t>
            </a:r>
          </a:p>
          <a:p>
            <a:pPr lvl="1" eaLnBrk="1" hangingPunct="1">
              <a:lnSpc>
                <a:spcPct val="80000"/>
              </a:lnSpc>
            </a:pPr>
            <a:r>
              <a:rPr lang="en-US" altLang="en-US" sz="2400" b="1" smtClean="0">
                <a:latin typeface="Rockwell" pitchFamily="18" charset="0"/>
              </a:rPr>
              <a:t>Control </a:t>
            </a:r>
          </a:p>
          <a:p>
            <a:pPr lvl="1" eaLnBrk="1" hangingPunct="1">
              <a:lnSpc>
                <a:spcPct val="80000"/>
              </a:lnSpc>
            </a:pPr>
            <a:r>
              <a:rPr lang="en-US" altLang="en-US" sz="2400" b="1" smtClean="0">
                <a:latin typeface="Rockwell" pitchFamily="18" charset="0"/>
              </a:rPr>
              <a:t>Mind the Rules</a:t>
            </a:r>
          </a:p>
          <a:p>
            <a:pPr lvl="1" eaLnBrk="1" hangingPunct="1">
              <a:lnSpc>
                <a:spcPct val="80000"/>
              </a:lnSpc>
            </a:pPr>
            <a:r>
              <a:rPr lang="en-US" altLang="en-US" sz="2400" b="1" smtClean="0">
                <a:latin typeface="Rockwell" pitchFamily="18" charset="0"/>
              </a:rPr>
              <a:t>Tech Frequencies</a:t>
            </a:r>
          </a:p>
          <a:p>
            <a:pPr lvl="1" eaLnBrk="1" hangingPunct="1">
              <a:lnSpc>
                <a:spcPct val="80000"/>
              </a:lnSpc>
            </a:pPr>
            <a:r>
              <a:rPr lang="en-US" altLang="en-US" sz="2400" b="1" smtClean="0">
                <a:latin typeface="Rockwell" pitchFamily="18" charset="0"/>
              </a:rPr>
              <a:t>Your First Radio</a:t>
            </a:r>
          </a:p>
          <a:p>
            <a:pPr lvl="1" eaLnBrk="1" hangingPunct="1">
              <a:lnSpc>
                <a:spcPct val="80000"/>
              </a:lnSpc>
            </a:pPr>
            <a:r>
              <a:rPr lang="en-US" altLang="en-US" sz="2400" b="1" smtClean="0">
                <a:latin typeface="Rockwell" pitchFamily="18" charset="0"/>
              </a:rPr>
              <a:t>Going Solo</a:t>
            </a:r>
          </a:p>
          <a:p>
            <a:pPr lvl="1" eaLnBrk="1" hangingPunct="1">
              <a:lnSpc>
                <a:spcPct val="80000"/>
              </a:lnSpc>
            </a:pPr>
            <a:r>
              <a:rPr lang="en-US" altLang="en-US" sz="2400" b="1" smtClean="0">
                <a:latin typeface="Rockwell" pitchFamily="18" charset="0"/>
              </a:rPr>
              <a:t>Repeaters</a:t>
            </a:r>
          </a:p>
          <a:p>
            <a:pPr lvl="1" eaLnBrk="1" hangingPunct="1">
              <a:lnSpc>
                <a:spcPct val="80000"/>
              </a:lnSpc>
              <a:buFont typeface="Wingdings" panose="05000000000000000000" pitchFamily="2" charset="2"/>
              <a:buChar char="Ø"/>
            </a:pPr>
            <a:r>
              <a:rPr lang="en-US" altLang="en-US" sz="2400" b="1" smtClean="0">
                <a:solidFill>
                  <a:schemeClr val="accent1"/>
                </a:solidFill>
                <a:latin typeface="Rockwell" pitchFamily="18" charset="0"/>
              </a:rPr>
              <a:t>Emergency!</a:t>
            </a:r>
          </a:p>
          <a:p>
            <a:pPr lvl="1" eaLnBrk="1" hangingPunct="1">
              <a:lnSpc>
                <a:spcPct val="80000"/>
              </a:lnSpc>
            </a:pPr>
            <a:r>
              <a:rPr lang="en-US" altLang="en-US" sz="2400" b="1" smtClean="0">
                <a:latin typeface="Rockwell" pitchFamily="18" charset="0"/>
              </a:rPr>
              <a:t>Weak Signal Propagation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700419">
                                            <p:txEl>
                                              <p:pRg st="10" end="10"/>
                                            </p:txEl>
                                          </p:spTgt>
                                        </p:tgtEl>
                                        <p:attrNameLst>
                                          <p:attrName>style.visibility</p:attrName>
                                        </p:attrNameLst>
                                      </p:cBhvr>
                                      <p:to>
                                        <p:strVal val="visible"/>
                                      </p:to>
                                    </p:set>
                                    <p:animScale>
                                      <p:cBhvr>
                                        <p:cTn id="7" dur="1000" decel="50000" fill="hold">
                                          <p:stCondLst>
                                            <p:cond delay="0"/>
                                          </p:stCondLst>
                                        </p:cTn>
                                        <p:tgtEl>
                                          <p:spTgt spid="700419">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00419">
                                            <p:txEl>
                                              <p:pRg st="10" end="10"/>
                                            </p:txEl>
                                          </p:spTgt>
                                        </p:tgtEl>
                                        <p:attrNameLst>
                                          <p:attrName>ppt_x</p:attrName>
                                          <p:attrName>ppt_y</p:attrName>
                                        </p:attrNameLst>
                                      </p:cBhvr>
                                    </p:animMotion>
                                    <p:animEffect transition="in" filter="fade">
                                      <p:cBhvr>
                                        <p:cTn id="9" dur="1000"/>
                                        <p:tgtEl>
                                          <p:spTgt spid="7004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8D1E87F8-A3CF-4619-B0EA-C36A61268CAD}" type="slidenum">
              <a:rPr lang="en-US" altLang="en-US" sz="1400">
                <a:latin typeface="Times New Roman" panose="02020603050405020304" pitchFamily="18" charset="0"/>
              </a:rPr>
              <a:pPr>
                <a:spcBef>
                  <a:spcPct val="0"/>
                </a:spcBef>
                <a:buClrTx/>
                <a:buFontTx/>
                <a:buNone/>
              </a:pPr>
              <a:t>20</a:t>
            </a:fld>
            <a:endParaRPr lang="en-US" altLang="en-US" sz="1400">
              <a:latin typeface="Times New Roman" panose="02020603050405020304" pitchFamily="18" charset="0"/>
            </a:endParaRPr>
          </a:p>
        </p:txBody>
      </p:sp>
      <p:sp>
        <p:nvSpPr>
          <p:cNvPr id="21507" name="Rectangle 2"/>
          <p:cNvSpPr>
            <a:spLocks noGrp="1" noChangeArrowheads="1"/>
          </p:cNvSpPr>
          <p:nvPr>
            <p:ph type="title"/>
          </p:nvPr>
        </p:nvSpPr>
        <p:spPr>
          <a:xfrm>
            <a:off x="0" y="0"/>
            <a:ext cx="9144000" cy="1447800"/>
          </a:xfrm>
        </p:spPr>
        <p:txBody>
          <a:bodyPr/>
          <a:lstStyle/>
          <a:p>
            <a:r>
              <a:rPr lang="en-US" altLang="en-US" sz="3200" smtClean="0"/>
              <a:t>T2C09</a:t>
            </a:r>
            <a:r>
              <a:rPr lang="en-US" altLang="en-US" sz="3600" smtClean="0"/>
              <a:t>	</a:t>
            </a:r>
            <a:r>
              <a:rPr lang="en-US" altLang="en-US" sz="2800" smtClean="0">
                <a:latin typeface="Times New Roman" panose="02020603050405020304" pitchFamily="18" charset="0"/>
              </a:rPr>
              <a:t>Are amateur station control operators ever 			permitted to operate outside the frequency 			privileges of their license class?</a:t>
            </a:r>
            <a:r>
              <a:rPr lang="en-US" altLang="en-US" sz="2800" smtClean="0">
                <a:latin typeface="Rockwell" pitchFamily="18" charset="0"/>
              </a:rPr>
              <a:t> </a:t>
            </a:r>
          </a:p>
        </p:txBody>
      </p:sp>
      <p:sp>
        <p:nvSpPr>
          <p:cNvPr id="267267" name="Rectangle 3"/>
          <p:cNvSpPr>
            <a:spLocks noGrp="1" noChangeArrowheads="1"/>
          </p:cNvSpPr>
          <p:nvPr>
            <p:ph type="body" idx="1"/>
          </p:nvPr>
        </p:nvSpPr>
        <p:spPr>
          <a:xfrm>
            <a:off x="304800" y="2133600"/>
            <a:ext cx="8686800" cy="3124200"/>
          </a:xfrm>
        </p:spPr>
        <p:txBody>
          <a:bodyPr/>
          <a:lstStyle/>
          <a:p>
            <a:pPr marL="609600" indent="-609600">
              <a:buFontTx/>
              <a:buAutoNum type="alphaUcPeriod"/>
            </a:pPr>
            <a:r>
              <a:rPr lang="en-US" altLang="en-US" sz="2800" smtClean="0">
                <a:latin typeface="Times New Roman" panose="02020603050405020304" pitchFamily="18" charset="0"/>
              </a:rPr>
              <a:t>No</a:t>
            </a:r>
          </a:p>
          <a:p>
            <a:pPr marL="609600" indent="-609600">
              <a:buFontTx/>
              <a:buAutoNum type="alphaUcPeriod"/>
            </a:pPr>
            <a:r>
              <a:rPr lang="en-US" altLang="en-US" sz="2800" smtClean="0">
                <a:latin typeface="Times New Roman" panose="02020603050405020304" pitchFamily="18" charset="0"/>
              </a:rPr>
              <a:t>Yes, but only when part of a FEMA emergency plan</a:t>
            </a:r>
          </a:p>
          <a:p>
            <a:pPr marL="609600" indent="-609600">
              <a:buFontTx/>
              <a:buAutoNum type="alphaUcPeriod"/>
            </a:pPr>
            <a:r>
              <a:rPr lang="en-US" altLang="en-US" sz="2800" smtClean="0">
                <a:latin typeface="Times New Roman" panose="02020603050405020304" pitchFamily="18" charset="0"/>
              </a:rPr>
              <a:t>Yes, but only when part of a RACES emergency plan</a:t>
            </a:r>
          </a:p>
          <a:p>
            <a:pPr marL="609600" indent="-609600">
              <a:buFontTx/>
              <a:buAutoNum type="alphaUcPeriod"/>
            </a:pPr>
            <a:r>
              <a:rPr lang="en-US" altLang="en-US" sz="2800" smtClean="0">
                <a:latin typeface="Times New Roman" panose="02020603050405020304" pitchFamily="18" charset="0"/>
              </a:rPr>
              <a:t>Yes, but only if necessary in situations involving the immediate safety of human life or protection of property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67267">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67267">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BA69D942-644E-45B0-8076-8CC34788E1AB}" type="slidenum">
              <a:rPr lang="en-US" altLang="en-US" sz="1400">
                <a:latin typeface="Times New Roman" panose="02020603050405020304" pitchFamily="18" charset="0"/>
              </a:rPr>
              <a:pPr>
                <a:spcBef>
                  <a:spcPct val="0"/>
                </a:spcBef>
                <a:buClrTx/>
                <a:buFontTx/>
                <a:buNone/>
              </a:pPr>
              <a:t>21</a:t>
            </a:fld>
            <a:endParaRPr lang="en-US" altLang="en-US" sz="1400">
              <a:latin typeface="Times New Roman" panose="02020603050405020304" pitchFamily="18" charset="0"/>
            </a:endParaRPr>
          </a:p>
        </p:txBody>
      </p:sp>
      <p:sp>
        <p:nvSpPr>
          <p:cNvPr id="23555" name="Rectangle 2"/>
          <p:cNvSpPr>
            <a:spLocks noGrp="1" noChangeArrowheads="1"/>
          </p:cNvSpPr>
          <p:nvPr>
            <p:ph type="title"/>
          </p:nvPr>
        </p:nvSpPr>
        <p:spPr>
          <a:xfrm>
            <a:off x="0" y="0"/>
            <a:ext cx="9144000" cy="1219200"/>
          </a:xfrm>
        </p:spPr>
        <p:txBody>
          <a:bodyPr/>
          <a:lstStyle/>
          <a:p>
            <a:r>
              <a:rPr lang="en-US" altLang="en-US" sz="3200" dirty="0" smtClean="0"/>
              <a:t>T2C02</a:t>
            </a:r>
            <a:r>
              <a:rPr lang="en-US" altLang="en-US" dirty="0" smtClean="0"/>
              <a:t>	</a:t>
            </a:r>
            <a:r>
              <a:rPr lang="en-US" altLang="en-US" sz="2800" dirty="0" smtClean="0">
                <a:latin typeface="Times New Roman" panose="02020603050405020304" pitchFamily="18" charset="0"/>
              </a:rPr>
              <a:t>What is meant by the term “NCS” used in net 		operation?</a:t>
            </a:r>
            <a:endParaRPr lang="en-US" altLang="en-US" sz="3200" dirty="0" smtClean="0">
              <a:latin typeface="Rockwell" pitchFamily="18" charset="0"/>
            </a:endParaRPr>
          </a:p>
        </p:txBody>
      </p:sp>
      <p:sp>
        <p:nvSpPr>
          <p:cNvPr id="273411" name="Rectangle 3"/>
          <p:cNvSpPr>
            <a:spLocks noGrp="1" noChangeArrowheads="1"/>
          </p:cNvSpPr>
          <p:nvPr>
            <p:ph type="body" idx="1"/>
          </p:nvPr>
        </p:nvSpPr>
        <p:spPr>
          <a:xfrm>
            <a:off x="838200" y="2362200"/>
            <a:ext cx="8077200" cy="3048000"/>
          </a:xfrm>
        </p:spPr>
        <p:txBody>
          <a:bodyPr/>
          <a:lstStyle/>
          <a:p>
            <a:pPr marL="609600" indent="-609600">
              <a:lnSpc>
                <a:spcPct val="90000"/>
              </a:lnSpc>
              <a:buFontTx/>
              <a:buAutoNum type="alphaUcPeriod"/>
            </a:pPr>
            <a:r>
              <a:rPr lang="en-US" altLang="en-US" dirty="0" smtClean="0">
                <a:latin typeface="Times New Roman" panose="02020603050405020304" pitchFamily="18" charset="0"/>
              </a:rPr>
              <a:t>Nominal Control System</a:t>
            </a:r>
          </a:p>
          <a:p>
            <a:pPr marL="609600" indent="-609600">
              <a:lnSpc>
                <a:spcPct val="90000"/>
              </a:lnSpc>
              <a:buFontTx/>
              <a:buAutoNum type="alphaUcPeriod"/>
            </a:pPr>
            <a:r>
              <a:rPr lang="en-US" altLang="en-US" dirty="0" smtClean="0">
                <a:latin typeface="Times New Roman" panose="02020603050405020304" pitchFamily="18" charset="0"/>
              </a:rPr>
              <a:t>Net Control Station</a:t>
            </a:r>
            <a:endParaRPr lang="en-US" altLang="en-US" dirty="0" smtClean="0">
              <a:latin typeface="Times New Roman" panose="02020603050405020304" pitchFamily="18" charset="0"/>
            </a:endParaRPr>
          </a:p>
          <a:p>
            <a:pPr marL="609600" indent="-609600">
              <a:lnSpc>
                <a:spcPct val="90000"/>
              </a:lnSpc>
              <a:buFontTx/>
              <a:buAutoNum type="alphaUcPeriod"/>
            </a:pPr>
            <a:r>
              <a:rPr lang="en-US" altLang="en-US" dirty="0" smtClean="0">
                <a:latin typeface="Times New Roman" panose="02020603050405020304" pitchFamily="18" charset="0"/>
              </a:rPr>
              <a:t>National Communications Standard</a:t>
            </a:r>
            <a:endParaRPr lang="en-US" altLang="en-US" dirty="0" smtClean="0">
              <a:latin typeface="Times New Roman" panose="02020603050405020304" pitchFamily="18" charset="0"/>
            </a:endParaRPr>
          </a:p>
          <a:p>
            <a:pPr marL="609600" indent="-609600">
              <a:lnSpc>
                <a:spcPct val="90000"/>
              </a:lnSpc>
              <a:buFontTx/>
              <a:buAutoNum type="alphaUcPeriod"/>
            </a:pPr>
            <a:r>
              <a:rPr lang="en-US" altLang="en-US" dirty="0" smtClean="0">
                <a:latin typeface="Times New Roman" panose="02020603050405020304" pitchFamily="18" charset="0"/>
              </a:rPr>
              <a:t>Normal Communications Syntax</a:t>
            </a:r>
            <a:endParaRPr lang="en-US" altLang="en-US" dirty="0" smtClean="0">
              <a:latin typeface="Times New Roman" panose="02020603050405020304" pitchFamily="18" charset="0"/>
            </a:endParaRPr>
          </a:p>
          <a:p>
            <a:pPr marL="609600" indent="-609600">
              <a:lnSpc>
                <a:spcPct val="90000"/>
              </a:lnSpc>
              <a:buFontTx/>
              <a:buAutoNum type="alphaUcPeriod"/>
            </a:pP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7247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 fill="hold"/>
                                        <p:tgtEl>
                                          <p:spTgt spid="273411">
                                            <p:txEl>
                                              <p:pRg st="1" end="1"/>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73411">
                                            <p:txEl>
                                              <p:pRg st="1" end="1"/>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BA69D942-644E-45B0-8076-8CC34788E1AB}" type="slidenum">
              <a:rPr lang="en-US" altLang="en-US" sz="1400">
                <a:latin typeface="Times New Roman" panose="02020603050405020304" pitchFamily="18" charset="0"/>
              </a:rPr>
              <a:pPr>
                <a:spcBef>
                  <a:spcPct val="0"/>
                </a:spcBef>
                <a:buClrTx/>
                <a:buFontTx/>
                <a:buNone/>
              </a:pPr>
              <a:t>22</a:t>
            </a:fld>
            <a:endParaRPr lang="en-US" altLang="en-US" sz="1400">
              <a:latin typeface="Times New Roman" panose="02020603050405020304" pitchFamily="18" charset="0"/>
            </a:endParaRPr>
          </a:p>
        </p:txBody>
      </p:sp>
      <p:sp>
        <p:nvSpPr>
          <p:cNvPr id="23555" name="Rectangle 2"/>
          <p:cNvSpPr>
            <a:spLocks noGrp="1" noChangeArrowheads="1"/>
          </p:cNvSpPr>
          <p:nvPr>
            <p:ph type="title"/>
          </p:nvPr>
        </p:nvSpPr>
        <p:spPr>
          <a:xfrm>
            <a:off x="0" y="0"/>
            <a:ext cx="9144000" cy="1219200"/>
          </a:xfrm>
        </p:spPr>
        <p:txBody>
          <a:bodyPr/>
          <a:lstStyle/>
          <a:p>
            <a:r>
              <a:rPr lang="en-US" altLang="en-US" sz="3200" dirty="0" smtClean="0"/>
              <a:t>T2C05</a:t>
            </a:r>
            <a:r>
              <a:rPr lang="en-US" altLang="en-US" dirty="0" smtClean="0"/>
              <a:t>	</a:t>
            </a:r>
            <a:r>
              <a:rPr lang="en-US" altLang="en-US" sz="2800" dirty="0" smtClean="0">
                <a:latin typeface="Times New Roman" panose="02020603050405020304" pitchFamily="18" charset="0"/>
              </a:rPr>
              <a:t>What does the term “traffic” refer to in net 			operation?</a:t>
            </a:r>
            <a:endParaRPr lang="en-US" altLang="en-US" sz="3200" dirty="0" smtClean="0">
              <a:latin typeface="Rockwell" pitchFamily="18" charset="0"/>
            </a:endParaRPr>
          </a:p>
        </p:txBody>
      </p:sp>
      <p:sp>
        <p:nvSpPr>
          <p:cNvPr id="273411" name="Rectangle 3"/>
          <p:cNvSpPr>
            <a:spLocks noGrp="1" noChangeArrowheads="1"/>
          </p:cNvSpPr>
          <p:nvPr>
            <p:ph type="body" idx="1"/>
          </p:nvPr>
        </p:nvSpPr>
        <p:spPr>
          <a:xfrm>
            <a:off x="838200" y="2362200"/>
            <a:ext cx="8077200" cy="3048000"/>
          </a:xfrm>
        </p:spPr>
        <p:txBody>
          <a:bodyPr/>
          <a:lstStyle/>
          <a:p>
            <a:pPr marL="609600" indent="-609600">
              <a:lnSpc>
                <a:spcPct val="90000"/>
              </a:lnSpc>
              <a:buFontTx/>
              <a:buAutoNum type="alphaUcPeriod"/>
            </a:pPr>
            <a:r>
              <a:rPr lang="en-US" altLang="en-US" dirty="0" smtClean="0">
                <a:latin typeface="Times New Roman" panose="02020603050405020304" pitchFamily="18" charset="0"/>
              </a:rPr>
              <a:t>Formal messages exchanged by net stations</a:t>
            </a:r>
            <a:endParaRPr lang="en-US" altLang="en-US" dirty="0" smtClean="0">
              <a:latin typeface="Times New Roman" panose="02020603050405020304" pitchFamily="18" charset="0"/>
            </a:endParaRPr>
          </a:p>
          <a:p>
            <a:pPr marL="609600" indent="-609600">
              <a:lnSpc>
                <a:spcPct val="90000"/>
              </a:lnSpc>
              <a:buFontTx/>
              <a:buAutoNum type="alphaUcPeriod"/>
            </a:pPr>
            <a:r>
              <a:rPr lang="en-US" altLang="en-US" dirty="0" smtClean="0">
                <a:latin typeface="Times New Roman" panose="02020603050405020304" pitchFamily="18" charset="0"/>
              </a:rPr>
              <a:t>The number of stations checking in and out of a net</a:t>
            </a:r>
            <a:endParaRPr lang="en-US" altLang="en-US" dirty="0" smtClean="0">
              <a:latin typeface="Times New Roman" panose="02020603050405020304" pitchFamily="18" charset="0"/>
            </a:endParaRPr>
          </a:p>
          <a:p>
            <a:pPr marL="609600" indent="-609600">
              <a:lnSpc>
                <a:spcPct val="90000"/>
              </a:lnSpc>
              <a:buFontTx/>
              <a:buAutoNum type="alphaUcPeriod"/>
            </a:pPr>
            <a:r>
              <a:rPr lang="en-US" altLang="en-US" dirty="0" smtClean="0">
                <a:latin typeface="Times New Roman" panose="02020603050405020304" pitchFamily="18" charset="0"/>
              </a:rPr>
              <a:t>Operation by mobile or portable stations</a:t>
            </a:r>
            <a:endParaRPr lang="en-US" altLang="en-US" dirty="0" smtClean="0">
              <a:latin typeface="Times New Roman" panose="02020603050405020304" pitchFamily="18" charset="0"/>
            </a:endParaRPr>
          </a:p>
          <a:p>
            <a:pPr marL="609600" indent="-609600">
              <a:lnSpc>
                <a:spcPct val="90000"/>
              </a:lnSpc>
              <a:buFontTx/>
              <a:buAutoNum type="alphaUcPeriod"/>
            </a:pPr>
            <a:r>
              <a:rPr lang="en-US" altLang="en-US" dirty="0" smtClean="0">
                <a:latin typeface="Times New Roman" panose="02020603050405020304" pitchFamily="18" charset="0"/>
              </a:rPr>
              <a:t>Requests to activate the net by a served agency</a:t>
            </a: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48943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73411">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73411">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80F0418D-166F-44B6-AC86-97A5D8B8BF53}" type="slidenum">
              <a:rPr lang="en-US" altLang="en-US" sz="1400">
                <a:latin typeface="Times New Roman" panose="02020603050405020304" pitchFamily="18" charset="0"/>
              </a:rPr>
              <a:pPr>
                <a:spcBef>
                  <a:spcPct val="0"/>
                </a:spcBef>
                <a:buClrTx/>
                <a:buFontTx/>
                <a:buNone/>
              </a:pPr>
              <a:t>23</a:t>
            </a:fld>
            <a:endParaRPr lang="en-US" altLang="en-US" sz="1400">
              <a:latin typeface="Times New Roman" panose="02020603050405020304" pitchFamily="18" charset="0"/>
            </a:endParaRPr>
          </a:p>
        </p:txBody>
      </p:sp>
      <p:sp>
        <p:nvSpPr>
          <p:cNvPr id="22531" name="Rectangle 2"/>
          <p:cNvSpPr>
            <a:spLocks noGrp="1" noChangeArrowheads="1"/>
          </p:cNvSpPr>
          <p:nvPr>
            <p:ph type="title"/>
          </p:nvPr>
        </p:nvSpPr>
        <p:spPr>
          <a:xfrm>
            <a:off x="0" y="0"/>
            <a:ext cx="8991600" cy="1128713"/>
          </a:xfrm>
        </p:spPr>
        <p:txBody>
          <a:bodyPr/>
          <a:lstStyle/>
          <a:p>
            <a:r>
              <a:rPr lang="en-US" altLang="en-US" sz="3200" smtClean="0"/>
              <a:t>T2C10</a:t>
            </a:r>
            <a:r>
              <a:rPr lang="en-US" altLang="en-US" sz="3600" smtClean="0"/>
              <a:t>	</a:t>
            </a:r>
            <a:r>
              <a:rPr lang="en-US" altLang="en-US" sz="2800" smtClean="0">
                <a:latin typeface="Times New Roman" panose="02020603050405020304" pitchFamily="18" charset="0"/>
              </a:rPr>
              <a:t>What is the preamble in a formal traffic 			message?</a:t>
            </a:r>
            <a:endParaRPr lang="en-US" altLang="en-US" sz="2800" smtClean="0">
              <a:latin typeface="Rockwell" pitchFamily="18" charset="0"/>
            </a:endParaRPr>
          </a:p>
        </p:txBody>
      </p:sp>
      <p:sp>
        <p:nvSpPr>
          <p:cNvPr id="272387" name="Rectangle 3"/>
          <p:cNvSpPr>
            <a:spLocks noGrp="1" noChangeArrowheads="1"/>
          </p:cNvSpPr>
          <p:nvPr>
            <p:ph type="body" idx="1"/>
          </p:nvPr>
        </p:nvSpPr>
        <p:spPr>
          <a:xfrm>
            <a:off x="685800" y="2286000"/>
            <a:ext cx="8229600" cy="3352800"/>
          </a:xfrm>
        </p:spPr>
        <p:txBody>
          <a:bodyPr/>
          <a:lstStyle/>
          <a:p>
            <a:pPr marL="609600" indent="-609600">
              <a:buFontTx/>
              <a:buAutoNum type="alphaUcPeriod"/>
            </a:pPr>
            <a:r>
              <a:rPr lang="en-US" altLang="en-US" sz="2800" smtClean="0">
                <a:latin typeface="Times New Roman" panose="02020603050405020304" pitchFamily="18" charset="0"/>
              </a:rPr>
              <a:t>The first paragraph of the message text</a:t>
            </a:r>
          </a:p>
          <a:p>
            <a:pPr marL="609600" indent="-609600">
              <a:buFontTx/>
              <a:buAutoNum type="alphaUcPeriod"/>
            </a:pPr>
            <a:r>
              <a:rPr lang="en-US" altLang="en-US" sz="2800" smtClean="0">
                <a:latin typeface="Times New Roman" panose="02020603050405020304" pitchFamily="18" charset="0"/>
              </a:rPr>
              <a:t>The message number</a:t>
            </a:r>
          </a:p>
          <a:p>
            <a:pPr marL="609600" indent="-609600">
              <a:buFontTx/>
              <a:buAutoNum type="alphaUcPeriod"/>
            </a:pPr>
            <a:r>
              <a:rPr lang="en-US" altLang="en-US" sz="2800" smtClean="0">
                <a:latin typeface="Times New Roman" panose="02020603050405020304" pitchFamily="18" charset="0"/>
              </a:rPr>
              <a:t>The priority handling indicator for the message</a:t>
            </a:r>
          </a:p>
          <a:p>
            <a:pPr marL="609600" indent="-609600">
              <a:buFontTx/>
              <a:buAutoNum type="alphaUcPeriod"/>
            </a:pPr>
            <a:r>
              <a:rPr lang="en-US" altLang="en-US" sz="2800" smtClean="0">
                <a:latin typeface="Times New Roman" panose="02020603050405020304" pitchFamily="18" charset="0"/>
              </a:rPr>
              <a:t>The information needed to track the message as it passes through the amateur radio traffic handling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72387">
                                            <p:txEl>
                                              <p:pRg st="3" end="3"/>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72387">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BA69D942-644E-45B0-8076-8CC34788E1AB}" type="slidenum">
              <a:rPr lang="en-US" altLang="en-US" sz="1400">
                <a:latin typeface="Times New Roman" panose="02020603050405020304" pitchFamily="18" charset="0"/>
              </a:rPr>
              <a:pPr>
                <a:spcBef>
                  <a:spcPct val="0"/>
                </a:spcBef>
                <a:buClrTx/>
                <a:buFontTx/>
                <a:buNone/>
              </a:pPr>
              <a:t>24</a:t>
            </a:fld>
            <a:endParaRPr lang="en-US" altLang="en-US" sz="1400">
              <a:latin typeface="Times New Roman" panose="02020603050405020304" pitchFamily="18" charset="0"/>
            </a:endParaRPr>
          </a:p>
        </p:txBody>
      </p:sp>
      <p:sp>
        <p:nvSpPr>
          <p:cNvPr id="23555" name="Rectangle 2"/>
          <p:cNvSpPr>
            <a:spLocks noGrp="1" noChangeArrowheads="1"/>
          </p:cNvSpPr>
          <p:nvPr>
            <p:ph type="title"/>
          </p:nvPr>
        </p:nvSpPr>
        <p:spPr>
          <a:xfrm>
            <a:off x="0" y="0"/>
            <a:ext cx="9144000" cy="1219200"/>
          </a:xfrm>
        </p:spPr>
        <p:txBody>
          <a:bodyPr/>
          <a:lstStyle/>
          <a:p>
            <a:r>
              <a:rPr lang="en-US" altLang="en-US" sz="3200" smtClean="0"/>
              <a:t>T2C08</a:t>
            </a:r>
            <a:r>
              <a:rPr lang="en-US" altLang="en-US" smtClean="0"/>
              <a:t>	</a:t>
            </a:r>
            <a:r>
              <a:rPr lang="en-US" altLang="en-US" sz="2800" smtClean="0">
                <a:latin typeface="Times New Roman" panose="02020603050405020304" pitchFamily="18" charset="0"/>
              </a:rPr>
              <a:t>Which of the following is a characteristic of 	good 		emergency traffic handling?</a:t>
            </a:r>
            <a:endParaRPr lang="en-US" altLang="en-US" sz="3200" smtClean="0">
              <a:latin typeface="Rockwell" pitchFamily="18" charset="0"/>
            </a:endParaRPr>
          </a:p>
        </p:txBody>
      </p:sp>
      <p:sp>
        <p:nvSpPr>
          <p:cNvPr id="273411" name="Rectangle 3"/>
          <p:cNvSpPr>
            <a:spLocks noGrp="1" noChangeArrowheads="1"/>
          </p:cNvSpPr>
          <p:nvPr>
            <p:ph type="body" idx="1"/>
          </p:nvPr>
        </p:nvSpPr>
        <p:spPr>
          <a:xfrm>
            <a:off x="838200" y="2362200"/>
            <a:ext cx="8077200" cy="3048000"/>
          </a:xfrm>
        </p:spPr>
        <p:txBody>
          <a:bodyPr/>
          <a:lstStyle/>
          <a:p>
            <a:pPr marL="609600" indent="-609600">
              <a:lnSpc>
                <a:spcPct val="90000"/>
              </a:lnSpc>
              <a:buFontTx/>
              <a:buAutoNum type="alphaUcPeriod"/>
            </a:pPr>
            <a:r>
              <a:rPr lang="en-US" altLang="en-US" smtClean="0">
                <a:latin typeface="Times New Roman" panose="02020603050405020304" pitchFamily="18" charset="0"/>
              </a:rPr>
              <a:t>Passing messages exactly as received</a:t>
            </a:r>
          </a:p>
          <a:p>
            <a:pPr marL="609600" indent="-609600">
              <a:lnSpc>
                <a:spcPct val="90000"/>
              </a:lnSpc>
              <a:buFontTx/>
              <a:buAutoNum type="alphaUcPeriod"/>
            </a:pPr>
            <a:r>
              <a:rPr lang="en-US" altLang="en-US" smtClean="0">
                <a:latin typeface="Times New Roman" panose="02020603050405020304" pitchFamily="18" charset="0"/>
              </a:rPr>
              <a:t>Making decisions as whether or not messages should be relayed or delivered</a:t>
            </a:r>
          </a:p>
          <a:p>
            <a:pPr marL="609600" indent="-609600">
              <a:lnSpc>
                <a:spcPct val="90000"/>
              </a:lnSpc>
              <a:buFontTx/>
              <a:buAutoNum type="alphaUcPeriod"/>
            </a:pPr>
            <a:r>
              <a:rPr lang="en-US" altLang="en-US" smtClean="0">
                <a:latin typeface="Times New Roman" panose="02020603050405020304" pitchFamily="18" charset="0"/>
              </a:rPr>
              <a:t>Communicating messages to the news media for broadcast outside the disaster area</a:t>
            </a:r>
          </a:p>
          <a:p>
            <a:pPr marL="609600" indent="-609600">
              <a:lnSpc>
                <a:spcPct val="90000"/>
              </a:lnSpc>
              <a:buFontTx/>
              <a:buAutoNum type="alphaUcPeriod"/>
            </a:pPr>
            <a:r>
              <a:rPr lang="en-US" altLang="en-US" smtClean="0">
                <a:latin typeface="Times New Roman" panose="02020603050405020304" pitchFamily="18" charset="0"/>
              </a:rPr>
              <a:t>All of these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73411">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73411">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1B73811E-315D-4C07-AB95-EE953E871326}" type="slidenum">
              <a:rPr lang="en-US" altLang="en-US" sz="1400">
                <a:latin typeface="Times New Roman" panose="02020603050405020304" pitchFamily="18" charset="0"/>
              </a:rPr>
              <a:pPr>
                <a:spcBef>
                  <a:spcPct val="0"/>
                </a:spcBef>
                <a:buClrTx/>
                <a:buFontTx/>
                <a:buNone/>
              </a:pPr>
              <a:t>25</a:t>
            </a:fld>
            <a:endParaRPr lang="en-US" altLang="en-US" sz="1400">
              <a:latin typeface="Times New Roman" panose="02020603050405020304" pitchFamily="18" charset="0"/>
            </a:endParaRPr>
          </a:p>
        </p:txBody>
      </p:sp>
      <p:sp>
        <p:nvSpPr>
          <p:cNvPr id="24579" name="Rectangle 2"/>
          <p:cNvSpPr>
            <a:spLocks noGrp="1" noChangeArrowheads="1"/>
          </p:cNvSpPr>
          <p:nvPr>
            <p:ph type="title" idx="4294967295"/>
          </p:nvPr>
        </p:nvSpPr>
        <p:spPr>
          <a:xfrm>
            <a:off x="0" y="0"/>
            <a:ext cx="9372600" cy="1371600"/>
          </a:xfrm>
        </p:spPr>
        <p:txBody>
          <a:bodyPr/>
          <a:lstStyle/>
          <a:p>
            <a:r>
              <a:rPr lang="en-US" altLang="en-US" sz="3200" dirty="0" smtClean="0"/>
              <a:t>T2C03</a:t>
            </a:r>
            <a:r>
              <a:rPr lang="en-US" altLang="en-US" sz="3600" dirty="0" smtClean="0"/>
              <a:t>	</a:t>
            </a:r>
            <a:r>
              <a:rPr lang="en-US" altLang="en-US" sz="2800" dirty="0" smtClean="0">
                <a:latin typeface="Times New Roman" panose="02020603050405020304" pitchFamily="18" charset="0"/>
              </a:rPr>
              <a:t>What should be done </a:t>
            </a:r>
            <a:r>
              <a:rPr lang="en-US" altLang="en-US" sz="2800" dirty="0" smtClean="0">
                <a:latin typeface="Times New Roman" panose="02020603050405020304" pitchFamily="18" charset="0"/>
              </a:rPr>
              <a:t>when using voice modes to 			ensure that voice messages containing </a:t>
            </a:r>
            <a:r>
              <a:rPr lang="en-US" altLang="en-US" sz="2800" dirty="0" err="1" smtClean="0">
                <a:latin typeface="Times New Roman" panose="02020603050405020304" pitchFamily="18" charset="0"/>
              </a:rPr>
              <a:t>unusal</a:t>
            </a:r>
            <a:r>
              <a:rPr lang="en-US" altLang="en-US" sz="2800" dirty="0" smtClean="0">
                <a:latin typeface="Times New Roman" panose="02020603050405020304" pitchFamily="18" charset="0"/>
              </a:rPr>
              <a:t> 			words are received correctly?</a:t>
            </a:r>
            <a:endParaRPr lang="en-US" altLang="en-US" sz="2800" dirty="0" smtClean="0">
              <a:latin typeface="Times New Roman" panose="02020603050405020304" pitchFamily="18" charset="0"/>
            </a:endParaRPr>
          </a:p>
        </p:txBody>
      </p:sp>
      <p:sp>
        <p:nvSpPr>
          <p:cNvPr id="269315" name="Rectangle 3"/>
          <p:cNvSpPr>
            <a:spLocks noGrp="1" noChangeArrowheads="1"/>
          </p:cNvSpPr>
          <p:nvPr>
            <p:ph type="body" idx="4294967295"/>
          </p:nvPr>
        </p:nvSpPr>
        <p:spPr>
          <a:xfrm>
            <a:off x="609600" y="2057400"/>
            <a:ext cx="8534400" cy="3581400"/>
          </a:xfrm>
        </p:spPr>
        <p:txBody>
          <a:bodyPr/>
          <a:lstStyle/>
          <a:p>
            <a:pPr marL="609600" indent="-609600">
              <a:lnSpc>
                <a:spcPct val="90000"/>
              </a:lnSpc>
              <a:buFontTx/>
              <a:buAutoNum type="alphaUcPeriod"/>
            </a:pPr>
            <a:r>
              <a:rPr lang="en-US" altLang="en-US" dirty="0" smtClean="0">
                <a:latin typeface="Times New Roman" panose="02020603050405020304" pitchFamily="18" charset="0"/>
              </a:rPr>
              <a:t>Send the words by voice and Morse code</a:t>
            </a:r>
            <a:endParaRPr lang="en-US" altLang="en-US" dirty="0" smtClean="0">
              <a:latin typeface="Times New Roman" panose="02020603050405020304" pitchFamily="18" charset="0"/>
            </a:endParaRPr>
          </a:p>
          <a:p>
            <a:pPr marL="609600" indent="-609600">
              <a:lnSpc>
                <a:spcPct val="90000"/>
              </a:lnSpc>
              <a:buFontTx/>
              <a:buAutoNum type="alphaUcPeriod"/>
            </a:pPr>
            <a:r>
              <a:rPr lang="en-US" altLang="en-US" dirty="0" smtClean="0">
                <a:latin typeface="Times New Roman" panose="02020603050405020304" pitchFamily="18" charset="0"/>
              </a:rPr>
              <a:t>Speak very loudly into the microphone</a:t>
            </a:r>
            <a:endParaRPr lang="en-US" altLang="en-US" dirty="0" smtClean="0">
              <a:latin typeface="Times New Roman" panose="02020603050405020304" pitchFamily="18" charset="0"/>
            </a:endParaRPr>
          </a:p>
          <a:p>
            <a:pPr marL="609600" indent="-609600">
              <a:lnSpc>
                <a:spcPct val="90000"/>
              </a:lnSpc>
              <a:buFontTx/>
              <a:buAutoNum type="alphaUcPeriod"/>
            </a:pPr>
            <a:r>
              <a:rPr lang="en-US" altLang="en-US" dirty="0" smtClean="0">
                <a:latin typeface="Times New Roman" panose="02020603050405020304" pitchFamily="18" charset="0"/>
              </a:rPr>
              <a:t>Spell the words using a standard </a:t>
            </a:r>
            <a:r>
              <a:rPr lang="en-US" altLang="en-US" dirty="0" smtClean="0">
                <a:latin typeface="Times New Roman" panose="02020603050405020304" pitchFamily="18" charset="0"/>
              </a:rPr>
              <a:t>phonetic alphabet</a:t>
            </a:r>
            <a:r>
              <a:rPr lang="en-US" altLang="en-US" sz="3600" dirty="0" smtClean="0">
                <a:latin typeface="Times New Roman" panose="02020603050405020304" pitchFamily="18" charset="0"/>
              </a:rPr>
              <a:t> </a:t>
            </a:r>
          </a:p>
          <a:p>
            <a:pPr marL="609600" indent="-609600">
              <a:lnSpc>
                <a:spcPct val="90000"/>
              </a:lnSpc>
              <a:buFontTx/>
              <a:buAutoNum type="alphaUcPeriod"/>
            </a:pPr>
            <a:r>
              <a:rPr lang="en-US" altLang="en-US" dirty="0" smtClean="0">
                <a:latin typeface="Times New Roman" panose="02020603050405020304" pitchFamily="18" charset="0"/>
              </a:rPr>
              <a:t>All of these choices are correct</a:t>
            </a:r>
            <a:r>
              <a:rPr lang="en-US" altLang="en-US" dirty="0" smtClean="0">
                <a:latin typeface="Rockwell"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69315">
                                            <p:txEl>
                                              <p:pRg st="2" end="2"/>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69315">
                                            <p:txEl>
                                              <p:pRg st="2" end="2"/>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9450545C-6E66-4D08-9523-D35C4101E11C}" type="slidenum">
              <a:rPr lang="en-US" altLang="en-US" sz="1400">
                <a:latin typeface="Times New Roman" panose="02020603050405020304" pitchFamily="18" charset="0"/>
              </a:rPr>
              <a:pPr>
                <a:spcBef>
                  <a:spcPct val="0"/>
                </a:spcBef>
                <a:buClrTx/>
                <a:buFontTx/>
                <a:buNone/>
              </a:pPr>
              <a:t>26</a:t>
            </a:fld>
            <a:endParaRPr lang="en-US" altLang="en-US" sz="1400">
              <a:latin typeface="Times New Roman" panose="02020603050405020304" pitchFamily="18" charset="0"/>
            </a:endParaRPr>
          </a:p>
        </p:txBody>
      </p:sp>
      <p:sp>
        <p:nvSpPr>
          <p:cNvPr id="25603" name="Rectangle 2"/>
          <p:cNvSpPr>
            <a:spLocks noGrp="1" noChangeArrowheads="1"/>
          </p:cNvSpPr>
          <p:nvPr>
            <p:ph type="title"/>
          </p:nvPr>
        </p:nvSpPr>
        <p:spPr>
          <a:xfrm>
            <a:off x="0" y="0"/>
            <a:ext cx="9144000" cy="1219200"/>
          </a:xfrm>
        </p:spPr>
        <p:txBody>
          <a:bodyPr/>
          <a:lstStyle/>
          <a:p>
            <a:r>
              <a:rPr lang="en-US" altLang="en-US" sz="3200" smtClean="0"/>
              <a:t>T2C11</a:t>
            </a:r>
            <a:r>
              <a:rPr lang="en-US" altLang="en-US" smtClean="0"/>
              <a:t>	</a:t>
            </a:r>
            <a:r>
              <a:rPr lang="en-US" altLang="en-US" sz="2800" smtClean="0">
                <a:latin typeface="Times New Roman" panose="02020603050405020304" pitchFamily="18" charset="0"/>
              </a:rPr>
              <a:t>What is meant by the term "check" in 	reference 		to a formal traffic message?</a:t>
            </a:r>
          </a:p>
        </p:txBody>
      </p:sp>
      <p:sp>
        <p:nvSpPr>
          <p:cNvPr id="274435" name="Rectangle 3"/>
          <p:cNvSpPr>
            <a:spLocks noGrp="1" noChangeArrowheads="1"/>
          </p:cNvSpPr>
          <p:nvPr>
            <p:ph type="body" idx="1"/>
          </p:nvPr>
        </p:nvSpPr>
        <p:spPr>
          <a:xfrm>
            <a:off x="533400" y="1828800"/>
            <a:ext cx="8382000" cy="4419600"/>
          </a:xfrm>
        </p:spPr>
        <p:txBody>
          <a:bodyPr/>
          <a:lstStyle/>
          <a:p>
            <a:pPr marL="609600" indent="-609600">
              <a:lnSpc>
                <a:spcPct val="90000"/>
              </a:lnSpc>
              <a:buFontTx/>
              <a:buAutoNum type="alphaUcPeriod"/>
            </a:pPr>
            <a:r>
              <a:rPr lang="en-US" altLang="en-US" dirty="0" smtClean="0">
                <a:latin typeface="Times New Roman" panose="02020603050405020304" pitchFamily="18" charset="0"/>
              </a:rPr>
              <a:t>The </a:t>
            </a:r>
            <a:r>
              <a:rPr lang="en-US" altLang="en-US" dirty="0" smtClean="0">
                <a:latin typeface="Times New Roman" panose="02020603050405020304" pitchFamily="18" charset="0"/>
              </a:rPr>
              <a:t>number </a:t>
            </a:r>
            <a:r>
              <a:rPr lang="en-US" altLang="en-US" dirty="0" smtClean="0">
                <a:latin typeface="Times New Roman" panose="02020603050405020304" pitchFamily="18" charset="0"/>
              </a:rPr>
              <a:t>of words or word equivalents in the text portion of the message </a:t>
            </a:r>
          </a:p>
          <a:p>
            <a:pPr marL="609600" indent="-609600">
              <a:lnSpc>
                <a:spcPct val="90000"/>
              </a:lnSpc>
              <a:buFontTx/>
              <a:buAutoNum type="alphaUcPeriod"/>
            </a:pPr>
            <a:r>
              <a:rPr lang="en-US" altLang="en-US" dirty="0" smtClean="0">
                <a:latin typeface="Times New Roman" panose="02020603050405020304" pitchFamily="18" charset="0"/>
              </a:rPr>
              <a:t>The </a:t>
            </a:r>
            <a:r>
              <a:rPr lang="en-US" altLang="en-US" dirty="0" smtClean="0">
                <a:latin typeface="Times New Roman" panose="02020603050405020304" pitchFamily="18" charset="0"/>
              </a:rPr>
              <a:t>value </a:t>
            </a:r>
            <a:r>
              <a:rPr lang="en-US" altLang="en-US" dirty="0" smtClean="0">
                <a:latin typeface="Times New Roman" panose="02020603050405020304" pitchFamily="18" charset="0"/>
              </a:rPr>
              <a:t>of a money order attached to the message</a:t>
            </a:r>
          </a:p>
          <a:p>
            <a:pPr marL="609600" indent="-609600">
              <a:lnSpc>
                <a:spcPct val="90000"/>
              </a:lnSpc>
              <a:buFontTx/>
              <a:buAutoNum type="alphaUcPeriod"/>
            </a:pPr>
            <a:r>
              <a:rPr lang="en-US" altLang="en-US" dirty="0" smtClean="0">
                <a:latin typeface="Times New Roman" panose="02020603050405020304" pitchFamily="18" charset="0"/>
              </a:rPr>
              <a:t>A </a:t>
            </a:r>
            <a:r>
              <a:rPr lang="en-US" altLang="en-US" dirty="0" smtClean="0">
                <a:latin typeface="Times New Roman" panose="02020603050405020304" pitchFamily="18" charset="0"/>
              </a:rPr>
              <a:t>list of stations that have relayed the message</a:t>
            </a:r>
          </a:p>
          <a:p>
            <a:pPr marL="609600" indent="-609600">
              <a:lnSpc>
                <a:spcPct val="90000"/>
              </a:lnSpc>
              <a:buFontTx/>
              <a:buAutoNum type="alphaUcPeriod"/>
            </a:pPr>
            <a:r>
              <a:rPr lang="en-US" altLang="en-US" dirty="0" smtClean="0">
                <a:latin typeface="Times New Roman" panose="02020603050405020304" pitchFamily="18" charset="0"/>
              </a:rPr>
              <a:t>A box on the message form that indicates that the message was received and/or relayed</a:t>
            </a:r>
            <a:endParaRPr lang="en-US" altLang="en-US" sz="3600" dirty="0" smtClean="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274435">
                                            <p:txEl>
                                              <p:pRg st="0" end="0"/>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500" fill="hold"/>
                                        <p:tgtEl>
                                          <p:spTgt spid="274435">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4D5C99AF-3FCE-4876-A35B-8C71D6BB5318}" type="slidenum">
              <a:rPr lang="en-US" altLang="en-US" sz="1400">
                <a:latin typeface="Times New Roman" panose="02020603050405020304" pitchFamily="18" charset="0"/>
              </a:rPr>
              <a:pPr>
                <a:spcBef>
                  <a:spcPct val="0"/>
                </a:spcBef>
                <a:buClrTx/>
                <a:buFontTx/>
                <a:buNone/>
              </a:pPr>
              <a:t>3</a:t>
            </a:fld>
            <a:endParaRPr lang="en-US" altLang="en-US" sz="1400">
              <a:latin typeface="Times New Roman" panose="02020603050405020304" pitchFamily="18" charset="0"/>
            </a:endParaRPr>
          </a:p>
        </p:txBody>
      </p:sp>
      <p:sp>
        <p:nvSpPr>
          <p:cNvPr id="614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24FF2461-AA27-486B-BFC7-767BD0C3C268}" type="slidenum">
              <a:rPr lang="en-US" altLang="en-US" sz="1400">
                <a:latin typeface="Times New Roman" panose="02020603050405020304" pitchFamily="18" charset="0"/>
              </a:rPr>
              <a:pPr algn="r" eaLnBrk="1" hangingPunct="1">
                <a:spcBef>
                  <a:spcPct val="0"/>
                </a:spcBef>
                <a:buClrTx/>
                <a:buFontTx/>
                <a:buNone/>
              </a:pPr>
              <a:t>3</a:t>
            </a:fld>
            <a:endParaRPr lang="en-US" altLang="en-US" sz="1400">
              <a:latin typeface="Times New Roman" panose="02020603050405020304" pitchFamily="18" charset="0"/>
            </a:endParaRPr>
          </a:p>
        </p:txBody>
      </p:sp>
      <p:sp>
        <p:nvSpPr>
          <p:cNvPr id="6148" name="Rectangle 2"/>
          <p:cNvSpPr>
            <a:spLocks noGrp="1" noChangeArrowheads="1"/>
          </p:cNvSpPr>
          <p:nvPr>
            <p:ph type="title" idx="4294967295"/>
          </p:nvPr>
        </p:nvSpPr>
        <p:spPr/>
        <p:txBody>
          <a:bodyPr/>
          <a:lstStyle/>
          <a:p>
            <a:pPr algn="ctr" eaLnBrk="1" hangingPunct="1"/>
            <a:r>
              <a:rPr lang="en-US" altLang="en-US" sz="2800" smtClean="0"/>
              <a:t>Amateur Radio Technician Class</a:t>
            </a:r>
            <a:br>
              <a:rPr lang="en-US" altLang="en-US" sz="2800" smtClean="0"/>
            </a:br>
            <a:r>
              <a:rPr lang="en-US" altLang="en-US" sz="2800" smtClean="0"/>
              <a:t>Element 2 Course Presentation</a:t>
            </a:r>
          </a:p>
        </p:txBody>
      </p:sp>
      <p:sp>
        <p:nvSpPr>
          <p:cNvPr id="6149" name="Rectangle 3"/>
          <p:cNvSpPr>
            <a:spLocks noGrp="1" noChangeArrowheads="1"/>
          </p:cNvSpPr>
          <p:nvPr>
            <p:ph type="body" idx="4294967295"/>
          </p:nvPr>
        </p:nvSpPr>
        <p:spPr>
          <a:xfrm>
            <a:off x="1308100" y="1508125"/>
            <a:ext cx="7508875" cy="4833938"/>
          </a:xfrm>
        </p:spPr>
        <p:txBody>
          <a:bodyPr/>
          <a:lstStyle/>
          <a:p>
            <a:pPr eaLnBrk="1" hangingPunct="1">
              <a:lnSpc>
                <a:spcPct val="90000"/>
              </a:lnSpc>
              <a:buClr>
                <a:schemeClr val="accent2"/>
              </a:buClr>
              <a:buFont typeface="Wingdings" panose="05000000000000000000" pitchFamily="2" charset="2"/>
              <a:buChar char="Ø"/>
            </a:pPr>
            <a:r>
              <a:rPr lang="en-US" altLang="en-US" sz="2800" b="1" smtClean="0">
                <a:latin typeface="Rockwell" pitchFamily="18" charset="0"/>
              </a:rPr>
              <a:t>ELEMENT 2 SUB-ELEMENTS </a:t>
            </a:r>
            <a:r>
              <a:rPr lang="en-US" altLang="en-US" sz="1400" b="1" smtClean="0">
                <a:latin typeface="Rockwell" pitchFamily="18" charset="0"/>
              </a:rPr>
              <a:t>(Groupings)</a:t>
            </a:r>
            <a:endParaRPr lang="en-US" altLang="en-US" sz="2800" b="1" smtClean="0">
              <a:latin typeface="Rockwell" pitchFamily="18" charset="0"/>
            </a:endParaRPr>
          </a:p>
          <a:p>
            <a:pPr eaLnBrk="1" hangingPunct="1">
              <a:lnSpc>
                <a:spcPct val="90000"/>
              </a:lnSpc>
            </a:pPr>
            <a:endParaRPr lang="en-US" altLang="en-US" sz="800" b="1" smtClean="0">
              <a:latin typeface="Rockwell" pitchFamily="18" charset="0"/>
            </a:endParaRPr>
          </a:p>
          <a:p>
            <a:pPr lvl="1" eaLnBrk="1" hangingPunct="1">
              <a:lnSpc>
                <a:spcPct val="90000"/>
              </a:lnSpc>
            </a:pPr>
            <a:r>
              <a:rPr lang="en-US" altLang="en-US" sz="2400" b="1" smtClean="0">
                <a:latin typeface="Rockwell" pitchFamily="18" charset="0"/>
              </a:rPr>
              <a:t>Talk to Outer Space!</a:t>
            </a:r>
          </a:p>
          <a:p>
            <a:pPr lvl="1" eaLnBrk="1" hangingPunct="1">
              <a:lnSpc>
                <a:spcPct val="90000"/>
              </a:lnSpc>
            </a:pPr>
            <a:r>
              <a:rPr lang="en-US" altLang="en-US" sz="2400" b="1" smtClean="0">
                <a:latin typeface="Rockwell" pitchFamily="18" charset="0"/>
              </a:rPr>
              <a:t>Your Computer Goes Ham Digital!</a:t>
            </a:r>
          </a:p>
          <a:p>
            <a:pPr lvl="1" eaLnBrk="1" hangingPunct="1">
              <a:lnSpc>
                <a:spcPct val="90000"/>
              </a:lnSpc>
            </a:pPr>
            <a:r>
              <a:rPr lang="en-US" altLang="en-US" sz="2400" b="1" smtClean="0">
                <a:latin typeface="Rockwell" pitchFamily="18" charset="0"/>
              </a:rPr>
              <a:t>Multi-Mode Radio Excitement</a:t>
            </a:r>
          </a:p>
          <a:p>
            <a:pPr lvl="1" eaLnBrk="1" hangingPunct="1">
              <a:lnSpc>
                <a:spcPct val="90000"/>
              </a:lnSpc>
            </a:pPr>
            <a:r>
              <a:rPr lang="en-US" altLang="en-US" sz="2400" b="1" smtClean="0">
                <a:latin typeface="Rockwell" pitchFamily="18" charset="0"/>
              </a:rPr>
              <a:t>Run Some Interference Protection</a:t>
            </a:r>
          </a:p>
          <a:p>
            <a:pPr lvl="1" eaLnBrk="1" hangingPunct="1">
              <a:lnSpc>
                <a:spcPct val="90000"/>
              </a:lnSpc>
            </a:pPr>
            <a:r>
              <a:rPr lang="en-US" altLang="en-US" sz="2400" b="1" smtClean="0">
                <a:latin typeface="Rockwell" pitchFamily="18" charset="0"/>
              </a:rPr>
              <a:t>Electrons – Go With the Flow!</a:t>
            </a:r>
          </a:p>
          <a:p>
            <a:pPr lvl="1" eaLnBrk="1" hangingPunct="1">
              <a:lnSpc>
                <a:spcPct val="90000"/>
              </a:lnSpc>
            </a:pPr>
            <a:r>
              <a:rPr lang="en-US" altLang="en-US" sz="2400" b="1" smtClean="0">
                <a:latin typeface="Rockwell" pitchFamily="18" charset="0"/>
              </a:rPr>
              <a:t>It’s the Law, per Mr. Ohm!</a:t>
            </a:r>
          </a:p>
          <a:p>
            <a:pPr lvl="1" eaLnBrk="1" hangingPunct="1">
              <a:lnSpc>
                <a:spcPct val="90000"/>
              </a:lnSpc>
            </a:pPr>
            <a:r>
              <a:rPr lang="en-US" altLang="en-US" sz="2400" b="1" smtClean="0">
                <a:latin typeface="Rockwell" pitchFamily="18" charset="0"/>
              </a:rPr>
              <a:t>Go Picture These!</a:t>
            </a:r>
          </a:p>
          <a:p>
            <a:pPr lvl="1" eaLnBrk="1" hangingPunct="1">
              <a:lnSpc>
                <a:spcPct val="90000"/>
              </a:lnSpc>
            </a:pPr>
            <a:r>
              <a:rPr lang="en-US" altLang="en-US" sz="2400" b="1" smtClean="0">
                <a:latin typeface="Rockwell" pitchFamily="18" charset="0"/>
              </a:rPr>
              <a:t>Antennas</a:t>
            </a:r>
          </a:p>
          <a:p>
            <a:pPr lvl="1" eaLnBrk="1" hangingPunct="1">
              <a:lnSpc>
                <a:spcPct val="90000"/>
              </a:lnSpc>
            </a:pPr>
            <a:r>
              <a:rPr lang="en-US" altLang="en-US" sz="2400" b="1" smtClean="0">
                <a:latin typeface="Rockwell" pitchFamily="18" charset="0"/>
              </a:rPr>
              <a:t>Feed Me With Some Good Coax!</a:t>
            </a:r>
          </a:p>
          <a:p>
            <a:pPr lvl="1" eaLnBrk="1" hangingPunct="1">
              <a:lnSpc>
                <a:spcPct val="90000"/>
              </a:lnSpc>
            </a:pPr>
            <a:r>
              <a:rPr lang="en-US" altLang="en-US" sz="2400" b="1" smtClean="0">
                <a:latin typeface="Rockwell" pitchFamily="18" charset="0"/>
              </a:rPr>
              <a:t>Safety First!</a:t>
            </a:r>
            <a:endParaRPr lang="en-US" altLang="en-US" sz="2400" smtClean="0">
              <a:latin typeface="Rockwell"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343EDA5F-0A61-47E0-B4F7-7CB6A28387DB}" type="slidenum">
              <a:rPr lang="en-US" altLang="en-US" sz="1400">
                <a:latin typeface="Times New Roman" panose="02020603050405020304" pitchFamily="18" charset="0"/>
              </a:rPr>
              <a:pPr>
                <a:spcBef>
                  <a:spcPct val="0"/>
                </a:spcBef>
                <a:buClrTx/>
                <a:buFontTx/>
                <a:buNone/>
              </a:pPr>
              <a:t>4</a:t>
            </a:fld>
            <a:endParaRPr lang="en-US" altLang="en-US" sz="1400">
              <a:latin typeface="Times New Roman" panose="02020603050405020304" pitchFamily="18" charset="0"/>
            </a:endParaRPr>
          </a:p>
        </p:txBody>
      </p:sp>
      <p:sp>
        <p:nvSpPr>
          <p:cNvPr id="71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5205B0C2-BFA3-4B79-A3AE-530D83025D3A}" type="slidenum">
              <a:rPr lang="en-US" altLang="en-US" sz="1400">
                <a:latin typeface="Times New Roman" panose="02020603050405020304" pitchFamily="18" charset="0"/>
              </a:rPr>
              <a:pPr algn="r" eaLnBrk="1" hangingPunct="1">
                <a:spcBef>
                  <a:spcPct val="0"/>
                </a:spcBef>
                <a:buClrTx/>
                <a:buFontTx/>
                <a:buNone/>
              </a:pPr>
              <a:t>4</a:t>
            </a:fld>
            <a:endParaRPr lang="en-US" altLang="en-US" sz="1400">
              <a:latin typeface="Times New Roman" panose="02020603050405020304" pitchFamily="18" charset="0"/>
            </a:endParaRPr>
          </a:p>
        </p:txBody>
      </p:sp>
      <p:sp>
        <p:nvSpPr>
          <p:cNvPr id="7172" name="Rectangle 2"/>
          <p:cNvSpPr>
            <a:spLocks noGrp="1" noChangeArrowheads="1"/>
          </p:cNvSpPr>
          <p:nvPr>
            <p:ph type="title" idx="4294967295"/>
          </p:nvPr>
        </p:nvSpPr>
        <p:spPr>
          <a:xfrm>
            <a:off x="0" y="381000"/>
            <a:ext cx="9144000" cy="614363"/>
          </a:xfrm>
        </p:spPr>
        <p:txBody>
          <a:bodyPr/>
          <a:lstStyle/>
          <a:p>
            <a:pPr algn="ctr" eaLnBrk="1" hangingPunct="1"/>
            <a:r>
              <a:rPr lang="en-US" altLang="en-US" sz="3200" b="1" smtClean="0">
                <a:latin typeface="Times New Roman" panose="02020603050405020304" pitchFamily="18" charset="0"/>
              </a:rPr>
              <a:t>Emergency!</a:t>
            </a:r>
          </a:p>
        </p:txBody>
      </p:sp>
      <p:sp>
        <p:nvSpPr>
          <p:cNvPr id="702467" name="Rectangle 3"/>
          <p:cNvSpPr>
            <a:spLocks noGrp="1" noChangeArrowheads="1"/>
          </p:cNvSpPr>
          <p:nvPr>
            <p:ph type="body" idx="4294967295"/>
          </p:nvPr>
        </p:nvSpPr>
        <p:spPr>
          <a:xfrm>
            <a:off x="0" y="1676400"/>
            <a:ext cx="8915400" cy="4953000"/>
          </a:xfrm>
        </p:spPr>
        <p:txBody>
          <a:bodyPr/>
          <a:lstStyle/>
          <a:p>
            <a:pPr marL="465138" lvl="1" indent="-233363" eaLnBrk="1" hangingPunct="1">
              <a:lnSpc>
                <a:spcPct val="80000"/>
              </a:lnSpc>
            </a:pPr>
            <a:r>
              <a:rPr lang="en-US" altLang="en-US" dirty="0" smtClean="0">
                <a:latin typeface="Times New Roman" panose="02020603050405020304" pitchFamily="18" charset="0"/>
              </a:rPr>
              <a:t>An accepted practice to get the immediate attention of a net control station when reporting an emergency is to begin your transmission by saying “Priority” or “Emergency” followed by your call sign</a:t>
            </a:r>
            <a:r>
              <a:rPr lang="en-US" altLang="en-US" sz="2000" dirty="0" smtClean="0">
                <a:latin typeface="Times New Roman" panose="02020603050405020304" pitchFamily="18" charset="0"/>
              </a:rPr>
              <a:t>. </a:t>
            </a:r>
            <a:r>
              <a:rPr lang="en-US" altLang="en-US" sz="800" dirty="0" smtClean="0">
                <a:latin typeface="Times New Roman" panose="02020603050405020304" pitchFamily="18" charset="0"/>
              </a:rPr>
              <a:t>T2C06</a:t>
            </a:r>
          </a:p>
          <a:p>
            <a:pPr marL="465138" lvl="1" indent="-233363" eaLnBrk="1" hangingPunct="1">
              <a:lnSpc>
                <a:spcPct val="80000"/>
              </a:lnSpc>
            </a:pPr>
            <a:endParaRPr lang="en-US" altLang="en-US" sz="2000" dirty="0" smtClean="0">
              <a:latin typeface="Times New Roman" panose="02020603050405020304" pitchFamily="18" charset="0"/>
            </a:endParaRPr>
          </a:p>
          <a:p>
            <a:pPr marL="465138" lvl="1" indent="-233363" eaLnBrk="1" hangingPunct="1">
              <a:lnSpc>
                <a:spcPct val="80000"/>
              </a:lnSpc>
              <a:buFontTx/>
              <a:buNone/>
            </a:pPr>
            <a:r>
              <a:rPr lang="en-US" altLang="en-US" sz="2000" dirty="0" smtClean="0">
                <a:latin typeface="Times New Roman" panose="02020603050405020304" pitchFamily="18" charset="0"/>
              </a:rPr>
              <a:t> </a:t>
            </a:r>
            <a:endParaRPr lang="en-US" altLang="en-US" sz="2000" dirty="0" smtClean="0">
              <a:latin typeface="Times New Roman" panose="02020603050405020304" pitchFamily="18" charset="0"/>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3611777"/>
            <a:ext cx="3981450" cy="2645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702467">
                                            <p:txEl>
                                              <p:pRg st="0" end="0"/>
                                            </p:txEl>
                                          </p:spTgt>
                                        </p:tgtEl>
                                        <p:attrNameLst>
                                          <p:attrName>style.visibility</p:attrName>
                                        </p:attrNameLst>
                                      </p:cBhvr>
                                      <p:to>
                                        <p:strVal val="visible"/>
                                      </p:to>
                                    </p:set>
                                    <p:anim calcmode="lin" valueType="num">
                                      <p:cBhvr additive="base">
                                        <p:cTn id="7" dur="1000" fill="hold"/>
                                        <p:tgtEl>
                                          <p:spTgt spid="70246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024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343EDA5F-0A61-47E0-B4F7-7CB6A28387DB}" type="slidenum">
              <a:rPr lang="en-US" altLang="en-US" sz="1400">
                <a:latin typeface="Times New Roman" panose="02020603050405020304" pitchFamily="18" charset="0"/>
              </a:rPr>
              <a:pPr>
                <a:spcBef>
                  <a:spcPct val="0"/>
                </a:spcBef>
                <a:buClrTx/>
                <a:buFontTx/>
                <a:buNone/>
              </a:pPr>
              <a:t>5</a:t>
            </a:fld>
            <a:endParaRPr lang="en-US" altLang="en-US" sz="1400">
              <a:latin typeface="Times New Roman" panose="02020603050405020304" pitchFamily="18" charset="0"/>
            </a:endParaRPr>
          </a:p>
        </p:txBody>
      </p:sp>
      <p:sp>
        <p:nvSpPr>
          <p:cNvPr id="71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5205B0C2-BFA3-4B79-A3AE-530D83025D3A}" type="slidenum">
              <a:rPr lang="en-US" altLang="en-US" sz="1400">
                <a:latin typeface="Times New Roman" panose="02020603050405020304" pitchFamily="18" charset="0"/>
              </a:rPr>
              <a:pPr algn="r" eaLnBrk="1" hangingPunct="1">
                <a:spcBef>
                  <a:spcPct val="0"/>
                </a:spcBef>
                <a:buClrTx/>
                <a:buFontTx/>
                <a:buNone/>
              </a:pPr>
              <a:t>5</a:t>
            </a:fld>
            <a:endParaRPr lang="en-US" altLang="en-US" sz="1400">
              <a:latin typeface="Times New Roman" panose="02020603050405020304" pitchFamily="18" charset="0"/>
            </a:endParaRPr>
          </a:p>
        </p:txBody>
      </p:sp>
      <p:sp>
        <p:nvSpPr>
          <p:cNvPr id="7172" name="Rectangle 2"/>
          <p:cNvSpPr>
            <a:spLocks noGrp="1" noChangeArrowheads="1"/>
          </p:cNvSpPr>
          <p:nvPr>
            <p:ph type="title" idx="4294967295"/>
          </p:nvPr>
        </p:nvSpPr>
        <p:spPr>
          <a:xfrm>
            <a:off x="0" y="381000"/>
            <a:ext cx="9144000" cy="614363"/>
          </a:xfrm>
        </p:spPr>
        <p:txBody>
          <a:bodyPr/>
          <a:lstStyle/>
          <a:p>
            <a:pPr algn="ctr" eaLnBrk="1" hangingPunct="1"/>
            <a:r>
              <a:rPr lang="en-US" altLang="en-US" sz="3200" b="1" smtClean="0">
                <a:latin typeface="Times New Roman" panose="02020603050405020304" pitchFamily="18" charset="0"/>
              </a:rPr>
              <a:t>Emergency!</a:t>
            </a:r>
          </a:p>
        </p:txBody>
      </p:sp>
      <p:sp>
        <p:nvSpPr>
          <p:cNvPr id="702467" name="Rectangle 3"/>
          <p:cNvSpPr>
            <a:spLocks noGrp="1" noChangeArrowheads="1"/>
          </p:cNvSpPr>
          <p:nvPr>
            <p:ph type="body" idx="4294967295"/>
          </p:nvPr>
        </p:nvSpPr>
        <p:spPr>
          <a:xfrm>
            <a:off x="0" y="1676400"/>
            <a:ext cx="8915400" cy="4953000"/>
          </a:xfrm>
        </p:spPr>
        <p:txBody>
          <a:bodyPr/>
          <a:lstStyle/>
          <a:p>
            <a:pPr marL="465138" lvl="1" indent="-233363" eaLnBrk="1" hangingPunct="1">
              <a:lnSpc>
                <a:spcPct val="80000"/>
              </a:lnSpc>
            </a:pPr>
            <a:r>
              <a:rPr lang="en-US" altLang="en-US" dirty="0" smtClean="0">
                <a:latin typeface="Times New Roman" panose="02020603050405020304" pitchFamily="18" charset="0"/>
              </a:rPr>
              <a:t>An </a:t>
            </a:r>
            <a:r>
              <a:rPr lang="en-US" altLang="en-US" dirty="0" smtClean="0">
                <a:latin typeface="Times New Roman" panose="02020603050405020304" pitchFamily="18" charset="0"/>
              </a:rPr>
              <a:t>accepted practice for an amateur operator who has checked into an emergency traffic net is to remain on frequency without transmitting until asked to do so by the net control station</a:t>
            </a:r>
            <a:r>
              <a:rPr lang="en-US" altLang="en-US" sz="2000" dirty="0" smtClean="0">
                <a:latin typeface="Times New Roman" panose="02020603050405020304" pitchFamily="18" charset="0"/>
              </a:rPr>
              <a:t>. </a:t>
            </a:r>
            <a:r>
              <a:rPr lang="en-US" altLang="en-US" sz="900" dirty="0" smtClean="0">
                <a:latin typeface="Times New Roman" panose="02020603050405020304" pitchFamily="18" charset="0"/>
              </a:rPr>
              <a:t>T2C07</a:t>
            </a:r>
          </a:p>
          <a:p>
            <a:pPr marL="465138" lvl="1" indent="-233363" eaLnBrk="1" hangingPunct="1">
              <a:lnSpc>
                <a:spcPct val="80000"/>
              </a:lnSpc>
            </a:pPr>
            <a:endParaRPr lang="en-US" altLang="en-US" sz="2000" dirty="0" smtClean="0">
              <a:latin typeface="Times New Roman" panose="02020603050405020304" pitchFamily="18" charset="0"/>
            </a:endParaRPr>
          </a:p>
          <a:p>
            <a:pPr marL="465138" lvl="1" indent="-233363" eaLnBrk="1" hangingPunct="1">
              <a:lnSpc>
                <a:spcPct val="80000"/>
              </a:lnSpc>
            </a:pPr>
            <a:r>
              <a:rPr lang="en-US" altLang="en-US" dirty="0" smtClean="0">
                <a:latin typeface="Times New Roman" panose="02020603050405020304" pitchFamily="18" charset="0"/>
              </a:rPr>
              <a:t>There </a:t>
            </a:r>
            <a:r>
              <a:rPr lang="en-US" altLang="en-US" dirty="0" smtClean="0">
                <a:latin typeface="Times New Roman" panose="02020603050405020304" pitchFamily="18" charset="0"/>
              </a:rPr>
              <a:t>never is a </a:t>
            </a:r>
            <a:r>
              <a:rPr lang="en-US" altLang="en-US" dirty="0" smtClean="0">
                <a:latin typeface="Times New Roman" panose="02020603050405020304" pitchFamily="18" charset="0"/>
              </a:rPr>
              <a:t>situation when FCC rules do not apply to the operation of an amateur station</a:t>
            </a:r>
            <a:r>
              <a:rPr lang="en-US" altLang="en-US" sz="2400" dirty="0" smtClean="0">
                <a:latin typeface="Times New Roman" panose="02020603050405020304" pitchFamily="18" charset="0"/>
              </a:rPr>
              <a:t>. </a:t>
            </a:r>
            <a:r>
              <a:rPr lang="en-US" altLang="en-US" sz="900" dirty="0" smtClean="0">
                <a:latin typeface="Times New Roman" panose="02020603050405020304" pitchFamily="18" charset="0"/>
              </a:rPr>
              <a:t>T2C01</a:t>
            </a:r>
            <a:endParaRPr lang="en-US" altLang="en-US" sz="2400" dirty="0" smtClean="0">
              <a:latin typeface="Times New Roman" panose="02020603050405020304" pitchFamily="18" charset="0"/>
            </a:endParaRPr>
          </a:p>
          <a:p>
            <a:pPr marL="465138" lvl="1" indent="-233363" eaLnBrk="1" hangingPunct="1">
              <a:lnSpc>
                <a:spcPct val="80000"/>
              </a:lnSpc>
              <a:buFontTx/>
              <a:buNone/>
            </a:pPr>
            <a:r>
              <a:rPr lang="en-US" altLang="en-US" sz="2000" dirty="0" smtClean="0">
                <a:latin typeface="Times New Roman" panose="02020603050405020304" pitchFamily="18" charset="0"/>
              </a:rPr>
              <a:t> </a:t>
            </a:r>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87" y="4343400"/>
            <a:ext cx="3298825" cy="219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7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anim calcmode="lin" valueType="num">
                                      <p:cBhvr additive="base">
                                        <p:cTn id="7" dur="1000" fill="hold"/>
                                        <p:tgtEl>
                                          <p:spTgt spid="70246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0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02467">
                                            <p:txEl>
                                              <p:pRg st="2" end="2"/>
                                            </p:txEl>
                                          </p:spTgt>
                                        </p:tgtEl>
                                        <p:attrNameLst>
                                          <p:attrName>style.visibility</p:attrName>
                                        </p:attrNameLst>
                                      </p:cBhvr>
                                      <p:to>
                                        <p:strVal val="visible"/>
                                      </p:to>
                                    </p:set>
                                    <p:anim calcmode="lin" valueType="num">
                                      <p:cBhvr additive="base">
                                        <p:cTn id="13" dur="1000" fill="hold"/>
                                        <p:tgtEl>
                                          <p:spTgt spid="70246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0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C11A2F1D-79FE-403F-89DC-32450AC46177}" type="slidenum">
              <a:rPr lang="en-US" altLang="en-US" sz="1400">
                <a:latin typeface="Times New Roman" panose="02020603050405020304" pitchFamily="18" charset="0"/>
              </a:rPr>
              <a:pPr>
                <a:spcBef>
                  <a:spcPct val="0"/>
                </a:spcBef>
                <a:buClrTx/>
                <a:buFontTx/>
                <a:buNone/>
              </a:pPr>
              <a:t>6</a:t>
            </a:fld>
            <a:endParaRPr lang="en-US" altLang="en-US" sz="1400">
              <a:latin typeface="Times New Roman" panose="02020603050405020304" pitchFamily="18" charset="0"/>
            </a:endParaRPr>
          </a:p>
        </p:txBody>
      </p:sp>
      <p:sp>
        <p:nvSpPr>
          <p:cNvPr id="819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F0A2C215-C8A2-4F98-B5DB-22D6DE5DF175}" type="slidenum">
              <a:rPr lang="en-US" altLang="en-US" sz="1400">
                <a:latin typeface="Times New Roman" panose="02020603050405020304" pitchFamily="18" charset="0"/>
              </a:rPr>
              <a:pPr algn="r" eaLnBrk="1" hangingPunct="1">
                <a:spcBef>
                  <a:spcPct val="0"/>
                </a:spcBef>
                <a:buClrTx/>
                <a:buFontTx/>
                <a:buNone/>
              </a:pPr>
              <a:t>6</a:t>
            </a:fld>
            <a:endParaRPr lang="en-US" altLang="en-US" sz="1400">
              <a:latin typeface="Times New Roman" panose="02020603050405020304" pitchFamily="18" charset="0"/>
            </a:endParaRPr>
          </a:p>
        </p:txBody>
      </p:sp>
      <p:sp>
        <p:nvSpPr>
          <p:cNvPr id="8196"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Emergency!</a:t>
            </a:r>
          </a:p>
        </p:txBody>
      </p:sp>
      <p:sp>
        <p:nvSpPr>
          <p:cNvPr id="704515" name="Rectangle 3"/>
          <p:cNvSpPr>
            <a:spLocks noGrp="1" noChangeArrowheads="1"/>
          </p:cNvSpPr>
          <p:nvPr>
            <p:ph type="body" idx="4294967295"/>
          </p:nvPr>
        </p:nvSpPr>
        <p:spPr>
          <a:xfrm>
            <a:off x="76200" y="1524000"/>
            <a:ext cx="8915400" cy="5334000"/>
          </a:xfrm>
        </p:spPr>
        <p:txBody>
          <a:bodyPr/>
          <a:lstStyle/>
          <a:p>
            <a:pPr marL="465138" lvl="1" indent="-233363" eaLnBrk="1" hangingPunct="1"/>
            <a:r>
              <a:rPr lang="en-US" altLang="en-US" dirty="0" smtClean="0">
                <a:solidFill>
                  <a:srgbClr val="FF0000"/>
                </a:solidFill>
                <a:latin typeface="Times New Roman" panose="02020603050405020304" pitchFamily="18" charset="0"/>
              </a:rPr>
              <a:t>R</a:t>
            </a:r>
            <a:r>
              <a:rPr lang="en-US" altLang="en-US" dirty="0" smtClean="0">
                <a:latin typeface="Times New Roman" panose="02020603050405020304" pitchFamily="18" charset="0"/>
              </a:rPr>
              <a:t>adio </a:t>
            </a:r>
            <a:r>
              <a:rPr lang="en-US" altLang="en-US" dirty="0" smtClean="0">
                <a:solidFill>
                  <a:srgbClr val="FF0000"/>
                </a:solidFill>
                <a:latin typeface="Times New Roman" panose="02020603050405020304" pitchFamily="18" charset="0"/>
              </a:rPr>
              <a:t>A</a:t>
            </a:r>
            <a:r>
              <a:rPr lang="en-US" altLang="en-US" dirty="0" smtClean="0">
                <a:latin typeface="Times New Roman" panose="02020603050405020304" pitchFamily="18" charset="0"/>
              </a:rPr>
              <a:t>mateur </a:t>
            </a:r>
            <a:r>
              <a:rPr lang="en-US" altLang="en-US" dirty="0" smtClean="0">
                <a:solidFill>
                  <a:srgbClr val="FF0000"/>
                </a:solidFill>
                <a:latin typeface="Times New Roman" panose="02020603050405020304" pitchFamily="18" charset="0"/>
              </a:rPr>
              <a:t>C</a:t>
            </a:r>
            <a:r>
              <a:rPr lang="en-US" altLang="en-US" dirty="0" smtClean="0">
                <a:latin typeface="Times New Roman" panose="02020603050405020304" pitchFamily="18" charset="0"/>
              </a:rPr>
              <a:t>ivil </a:t>
            </a:r>
            <a:r>
              <a:rPr lang="en-US" altLang="en-US" dirty="0" smtClean="0">
                <a:solidFill>
                  <a:srgbClr val="FF0000"/>
                </a:solidFill>
                <a:latin typeface="Times New Roman" panose="02020603050405020304" pitchFamily="18" charset="0"/>
              </a:rPr>
              <a:t>E</a:t>
            </a:r>
            <a:r>
              <a:rPr lang="en-US" altLang="en-US" dirty="0" smtClean="0">
                <a:latin typeface="Times New Roman" panose="02020603050405020304" pitchFamily="18" charset="0"/>
              </a:rPr>
              <a:t>mergency </a:t>
            </a:r>
            <a:r>
              <a:rPr lang="en-US" altLang="en-US" dirty="0" smtClean="0">
                <a:solidFill>
                  <a:srgbClr val="FF0000"/>
                </a:solidFill>
                <a:latin typeface="Times New Roman" panose="02020603050405020304" pitchFamily="18" charset="0"/>
              </a:rPr>
              <a:t>S</a:t>
            </a:r>
            <a:r>
              <a:rPr lang="en-US" altLang="en-US" dirty="0" smtClean="0">
                <a:latin typeface="Times New Roman" panose="02020603050405020304" pitchFamily="18" charset="0"/>
              </a:rPr>
              <a:t>ervice (RACES): </a:t>
            </a:r>
            <a:endParaRPr lang="en-US" altLang="en-US" sz="3200" dirty="0" smtClean="0">
              <a:latin typeface="Times New Roman" panose="02020603050405020304" pitchFamily="18" charset="0"/>
            </a:endParaRPr>
          </a:p>
          <a:p>
            <a:pPr lvl="3" eaLnBrk="1" hangingPunct="1">
              <a:lnSpc>
                <a:spcPct val="80000"/>
              </a:lnSpc>
              <a:buSzPct val="50000"/>
              <a:buFont typeface="Wingdings" panose="05000000000000000000" pitchFamily="2" charset="2"/>
              <a:buChar char="Ø"/>
            </a:pPr>
            <a:r>
              <a:rPr lang="en-US" altLang="en-US" sz="2400" dirty="0" smtClean="0">
                <a:latin typeface="Times New Roman" panose="02020603050405020304" pitchFamily="18" charset="0"/>
              </a:rPr>
              <a:t>A radio service using amateur </a:t>
            </a:r>
          </a:p>
          <a:p>
            <a:pPr lvl="3" eaLnBrk="1" hangingPunct="1">
              <a:lnSpc>
                <a:spcPct val="80000"/>
              </a:lnSpc>
              <a:buSzPct val="50000"/>
              <a:buFont typeface="Wingdings" panose="05000000000000000000" pitchFamily="2" charset="2"/>
              <a:buNone/>
            </a:pPr>
            <a:r>
              <a:rPr lang="en-US" altLang="en-US" sz="2400" dirty="0" smtClean="0">
                <a:latin typeface="Times New Roman" panose="02020603050405020304" pitchFamily="18" charset="0"/>
              </a:rPr>
              <a:t>	frequencies for emergency </a:t>
            </a:r>
          </a:p>
          <a:p>
            <a:pPr lvl="3" eaLnBrk="1" hangingPunct="1">
              <a:lnSpc>
                <a:spcPct val="80000"/>
              </a:lnSpc>
              <a:buSzPct val="50000"/>
              <a:buFont typeface="Wingdings" panose="05000000000000000000" pitchFamily="2" charset="2"/>
              <a:buNone/>
            </a:pPr>
            <a:r>
              <a:rPr lang="en-US" altLang="en-US" sz="2400" dirty="0" smtClean="0">
                <a:latin typeface="Times New Roman" panose="02020603050405020304" pitchFamily="18" charset="0"/>
              </a:rPr>
              <a:t>	management of civil defense </a:t>
            </a:r>
          </a:p>
          <a:p>
            <a:pPr lvl="3" eaLnBrk="1" hangingPunct="1">
              <a:lnSpc>
                <a:spcPct val="80000"/>
              </a:lnSpc>
              <a:buSzPct val="50000"/>
              <a:buFont typeface="Wingdings" panose="05000000000000000000" pitchFamily="2" charset="2"/>
              <a:buNone/>
            </a:pPr>
            <a:r>
              <a:rPr lang="en-US" altLang="en-US" sz="2400" dirty="0" smtClean="0">
                <a:latin typeface="Times New Roman" panose="02020603050405020304" pitchFamily="18" charset="0"/>
              </a:rPr>
              <a:t>	communications;</a:t>
            </a:r>
          </a:p>
          <a:p>
            <a:pPr lvl="3" eaLnBrk="1" hangingPunct="1">
              <a:lnSpc>
                <a:spcPct val="80000"/>
              </a:lnSpc>
              <a:buSzPct val="50000"/>
              <a:buFont typeface="Wingdings" panose="05000000000000000000" pitchFamily="2" charset="2"/>
              <a:buChar char="Ø"/>
            </a:pPr>
            <a:r>
              <a:rPr lang="en-US" altLang="en-US" sz="2400" dirty="0" smtClean="0">
                <a:latin typeface="Times New Roman" panose="02020603050405020304" pitchFamily="18" charset="0"/>
              </a:rPr>
              <a:t>A radio service using amateur </a:t>
            </a:r>
          </a:p>
          <a:p>
            <a:pPr lvl="3" eaLnBrk="1" hangingPunct="1">
              <a:lnSpc>
                <a:spcPct val="80000"/>
              </a:lnSpc>
              <a:buSzPct val="50000"/>
              <a:buFont typeface="Wingdings" panose="05000000000000000000" pitchFamily="2" charset="2"/>
              <a:buNone/>
            </a:pPr>
            <a:r>
              <a:rPr lang="en-US" altLang="en-US" sz="2400" dirty="0" smtClean="0">
                <a:latin typeface="Times New Roman" panose="02020603050405020304" pitchFamily="18" charset="0"/>
              </a:rPr>
              <a:t>	stations for emergency an </a:t>
            </a:r>
          </a:p>
          <a:p>
            <a:pPr lvl="3" eaLnBrk="1" hangingPunct="1">
              <a:lnSpc>
                <a:spcPct val="80000"/>
              </a:lnSpc>
              <a:buSzPct val="50000"/>
              <a:buFont typeface="Wingdings" panose="05000000000000000000" pitchFamily="2" charset="2"/>
              <a:buNone/>
            </a:pPr>
            <a:r>
              <a:rPr lang="en-US" altLang="en-US" sz="2400" dirty="0" smtClean="0">
                <a:latin typeface="Times New Roman" panose="02020603050405020304" pitchFamily="18" charset="0"/>
              </a:rPr>
              <a:t>	management or civil defense </a:t>
            </a:r>
          </a:p>
          <a:p>
            <a:pPr lvl="3" eaLnBrk="1" hangingPunct="1">
              <a:lnSpc>
                <a:spcPct val="80000"/>
              </a:lnSpc>
              <a:buSzPct val="50000"/>
              <a:buFont typeface="Wingdings" panose="05000000000000000000" pitchFamily="2" charset="2"/>
              <a:buNone/>
            </a:pPr>
            <a:r>
              <a:rPr lang="en-US" altLang="en-US" sz="2400" dirty="0" smtClean="0">
                <a:latin typeface="Times New Roman" panose="02020603050405020304" pitchFamily="18" charset="0"/>
              </a:rPr>
              <a:t>	communications</a:t>
            </a:r>
            <a:r>
              <a:rPr lang="en-US" altLang="en-US" dirty="0" smtClean="0">
                <a:latin typeface="Times New Roman" panose="02020603050405020304" pitchFamily="18" charset="0"/>
              </a:rPr>
              <a:t>;</a:t>
            </a:r>
          </a:p>
          <a:p>
            <a:pPr lvl="3" eaLnBrk="1" hangingPunct="1">
              <a:lnSpc>
                <a:spcPct val="80000"/>
              </a:lnSpc>
              <a:buSzPct val="50000"/>
              <a:buFont typeface="Wingdings" panose="05000000000000000000" pitchFamily="2" charset="2"/>
              <a:buChar char="Ø"/>
            </a:pPr>
            <a:r>
              <a:rPr lang="en-US" altLang="en-US" sz="2400" dirty="0" smtClean="0">
                <a:latin typeface="Times New Roman" panose="02020603050405020304" pitchFamily="18" charset="0"/>
              </a:rPr>
              <a:t>An emergency service using amateur operators certified by a civil defense organization as being enrolled in that organization</a:t>
            </a:r>
            <a:r>
              <a:rPr lang="en-US" altLang="en-US" dirty="0" smtClean="0">
                <a:latin typeface="Times New Roman" panose="02020603050405020304" pitchFamily="18" charset="0"/>
              </a:rPr>
              <a:t>.</a:t>
            </a:r>
          </a:p>
          <a:p>
            <a:pPr lvl="2" eaLnBrk="1" hangingPunct="1">
              <a:buSzPct val="50000"/>
              <a:buFont typeface="Wingdings" panose="05000000000000000000" pitchFamily="2" charset="2"/>
              <a:buChar char="Ø"/>
            </a:pPr>
            <a:endParaRPr lang="en-US" altLang="en-US" dirty="0" smtClean="0">
              <a:latin typeface="Times New Roman" panose="02020603050405020304" pitchFamily="18" charset="0"/>
            </a:endParaRPr>
          </a:p>
          <a:p>
            <a:pPr lvl="4" eaLnBrk="1" hangingPunct="1">
              <a:buClr>
                <a:schemeClr val="accent1"/>
              </a:buClr>
              <a:buSzPct val="70000"/>
              <a:buFont typeface="Wingdings" panose="05000000000000000000" pitchFamily="2" charset="2"/>
              <a:buChar char="ü"/>
            </a:pPr>
            <a:r>
              <a:rPr lang="en-US" altLang="en-US" sz="1400" dirty="0" smtClean="0">
                <a:latin typeface="Times New Roman" panose="02020603050405020304" pitchFamily="18" charset="0"/>
              </a:rPr>
              <a:t>All of these choices are correct </a:t>
            </a:r>
            <a:r>
              <a:rPr lang="en-US" altLang="en-US" sz="1400" dirty="0" smtClean="0">
                <a:latin typeface="Times New Roman" panose="02020603050405020304" pitchFamily="18" charset="0"/>
              </a:rPr>
              <a:t>T1A10</a:t>
            </a:r>
            <a:endParaRPr lang="en-US" altLang="en-US" sz="1400" dirty="0" smtClean="0">
              <a:latin typeface="Times New Roman" panose="02020603050405020304" pitchFamily="18" charset="0"/>
            </a:endParaRPr>
          </a:p>
          <a:p>
            <a:pPr lvl="2" eaLnBrk="1" hangingPunct="1"/>
            <a:endParaRPr lang="en-US" altLang="en-US" sz="1400" dirty="0" smtClean="0">
              <a:latin typeface="Times New Roman" panose="02020603050405020304" pitchFamily="18" charset="0"/>
            </a:endParaRPr>
          </a:p>
          <a:p>
            <a:pPr marL="465138" lvl="1" indent="-233363" eaLnBrk="1" hangingPunct="1">
              <a:buFontTx/>
              <a:buNone/>
            </a:pPr>
            <a:endParaRPr lang="en-US" altLang="en-US" sz="1600" dirty="0" smtClean="0">
              <a:solidFill>
                <a:schemeClr val="accent1"/>
              </a:solidFill>
              <a:latin typeface="Times New Roman" panose="02020603050405020304" pitchFamily="18" charset="0"/>
            </a:endParaRPr>
          </a:p>
        </p:txBody>
      </p:sp>
      <p:pic>
        <p:nvPicPr>
          <p:cNvPr id="235530" name="Picture 10" descr="R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0"/>
            <a:ext cx="247491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704515">
                                            <p:txEl>
                                              <p:pRg st="0" end="0"/>
                                            </p:txEl>
                                          </p:spTgt>
                                        </p:tgtEl>
                                        <p:attrNameLst>
                                          <p:attrName>style.visibility</p:attrName>
                                        </p:attrNameLst>
                                      </p:cBhvr>
                                      <p:to>
                                        <p:strVal val="visible"/>
                                      </p:to>
                                    </p:set>
                                    <p:anim calcmode="lin" valueType="num">
                                      <p:cBhvr additive="base">
                                        <p:cTn id="7" dur="1000" fill="hold"/>
                                        <p:tgtEl>
                                          <p:spTgt spid="7045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04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0"/>
                                  </p:stCondLst>
                                  <p:childTnLst>
                                    <p:set>
                                      <p:cBhvr>
                                        <p:cTn id="10" dur="1" fill="hold">
                                          <p:stCondLst>
                                            <p:cond delay="0"/>
                                          </p:stCondLst>
                                        </p:cTn>
                                        <p:tgtEl>
                                          <p:spTgt spid="235530"/>
                                        </p:tgtEl>
                                        <p:attrNameLst>
                                          <p:attrName>style.visibility</p:attrName>
                                        </p:attrNameLst>
                                      </p:cBhvr>
                                      <p:to>
                                        <p:strVal val="visible"/>
                                      </p:to>
                                    </p:set>
                                    <p:anim calcmode="lin" valueType="num">
                                      <p:cBhvr additive="base">
                                        <p:cTn id="11" dur="1000" fill="hold"/>
                                        <p:tgtEl>
                                          <p:spTgt spid="235530"/>
                                        </p:tgtEl>
                                        <p:attrNameLst>
                                          <p:attrName>ppt_x</p:attrName>
                                        </p:attrNameLst>
                                      </p:cBhvr>
                                      <p:tavLst>
                                        <p:tav tm="0">
                                          <p:val>
                                            <p:strVal val="1+#ppt_w/2"/>
                                          </p:val>
                                        </p:tav>
                                        <p:tav tm="100000">
                                          <p:val>
                                            <p:strVal val="#ppt_x"/>
                                          </p:val>
                                        </p:tav>
                                      </p:tavLst>
                                    </p:anim>
                                    <p:anim calcmode="lin" valueType="num">
                                      <p:cBhvr additive="base">
                                        <p:cTn id="12" dur="1000" fill="hold"/>
                                        <p:tgtEl>
                                          <p:spTgt spid="23553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04515">
                                            <p:txEl>
                                              <p:pRg st="1" end="1"/>
                                            </p:txEl>
                                          </p:spTgt>
                                        </p:tgtEl>
                                        <p:attrNameLst>
                                          <p:attrName>style.visibility</p:attrName>
                                        </p:attrNameLst>
                                      </p:cBhvr>
                                      <p:to>
                                        <p:strVal val="visible"/>
                                      </p:to>
                                    </p:set>
                                    <p:anim calcmode="lin" valueType="num">
                                      <p:cBhvr additive="base">
                                        <p:cTn id="17" dur="1000" fill="hold"/>
                                        <p:tgtEl>
                                          <p:spTgt spid="704515">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04515">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04515">
                                            <p:txEl>
                                              <p:pRg st="2" end="2"/>
                                            </p:txEl>
                                          </p:spTgt>
                                        </p:tgtEl>
                                        <p:attrNameLst>
                                          <p:attrName>style.visibility</p:attrName>
                                        </p:attrNameLst>
                                      </p:cBhvr>
                                      <p:to>
                                        <p:strVal val="visible"/>
                                      </p:to>
                                    </p:set>
                                    <p:anim calcmode="lin" valueType="num">
                                      <p:cBhvr additive="base">
                                        <p:cTn id="21" dur="1000" fill="hold"/>
                                        <p:tgtEl>
                                          <p:spTgt spid="704515">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704515">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04515">
                                            <p:txEl>
                                              <p:pRg st="3" end="3"/>
                                            </p:txEl>
                                          </p:spTgt>
                                        </p:tgtEl>
                                        <p:attrNameLst>
                                          <p:attrName>style.visibility</p:attrName>
                                        </p:attrNameLst>
                                      </p:cBhvr>
                                      <p:to>
                                        <p:strVal val="visible"/>
                                      </p:to>
                                    </p:set>
                                    <p:anim calcmode="lin" valueType="num">
                                      <p:cBhvr additive="base">
                                        <p:cTn id="25" dur="1000" fill="hold"/>
                                        <p:tgtEl>
                                          <p:spTgt spid="704515">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04515">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04515">
                                            <p:txEl>
                                              <p:pRg st="4" end="4"/>
                                            </p:txEl>
                                          </p:spTgt>
                                        </p:tgtEl>
                                        <p:attrNameLst>
                                          <p:attrName>style.visibility</p:attrName>
                                        </p:attrNameLst>
                                      </p:cBhvr>
                                      <p:to>
                                        <p:strVal val="visible"/>
                                      </p:to>
                                    </p:set>
                                    <p:anim calcmode="lin" valueType="num">
                                      <p:cBhvr additive="base">
                                        <p:cTn id="29" dur="1000" fill="hold"/>
                                        <p:tgtEl>
                                          <p:spTgt spid="704515">
                                            <p:txEl>
                                              <p:pRg st="4" end="4"/>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704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704515">
                                            <p:txEl>
                                              <p:pRg st="5" end="5"/>
                                            </p:txEl>
                                          </p:spTgt>
                                        </p:tgtEl>
                                        <p:attrNameLst>
                                          <p:attrName>style.visibility</p:attrName>
                                        </p:attrNameLst>
                                      </p:cBhvr>
                                      <p:to>
                                        <p:strVal val="visible"/>
                                      </p:to>
                                    </p:set>
                                    <p:anim calcmode="lin" valueType="num">
                                      <p:cBhvr additive="base">
                                        <p:cTn id="35" dur="1000" fill="hold"/>
                                        <p:tgtEl>
                                          <p:spTgt spid="704515">
                                            <p:txEl>
                                              <p:pRg st="5" end="5"/>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704515">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704515">
                                            <p:txEl>
                                              <p:pRg st="6" end="6"/>
                                            </p:txEl>
                                          </p:spTgt>
                                        </p:tgtEl>
                                        <p:attrNameLst>
                                          <p:attrName>style.visibility</p:attrName>
                                        </p:attrNameLst>
                                      </p:cBhvr>
                                      <p:to>
                                        <p:strVal val="visible"/>
                                      </p:to>
                                    </p:set>
                                    <p:anim calcmode="lin" valueType="num">
                                      <p:cBhvr additive="base">
                                        <p:cTn id="39" dur="1000" fill="hold"/>
                                        <p:tgtEl>
                                          <p:spTgt spid="704515">
                                            <p:txEl>
                                              <p:pRg st="6" end="6"/>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704515">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704515">
                                            <p:txEl>
                                              <p:pRg st="7" end="7"/>
                                            </p:txEl>
                                          </p:spTgt>
                                        </p:tgtEl>
                                        <p:attrNameLst>
                                          <p:attrName>style.visibility</p:attrName>
                                        </p:attrNameLst>
                                      </p:cBhvr>
                                      <p:to>
                                        <p:strVal val="visible"/>
                                      </p:to>
                                    </p:set>
                                    <p:anim calcmode="lin" valueType="num">
                                      <p:cBhvr additive="base">
                                        <p:cTn id="43" dur="1000" fill="hold"/>
                                        <p:tgtEl>
                                          <p:spTgt spid="704515">
                                            <p:txEl>
                                              <p:pRg st="7" end="7"/>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704515">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704515">
                                            <p:txEl>
                                              <p:pRg st="8" end="8"/>
                                            </p:txEl>
                                          </p:spTgt>
                                        </p:tgtEl>
                                        <p:attrNameLst>
                                          <p:attrName>style.visibility</p:attrName>
                                        </p:attrNameLst>
                                      </p:cBhvr>
                                      <p:to>
                                        <p:strVal val="visible"/>
                                      </p:to>
                                    </p:set>
                                    <p:anim calcmode="lin" valueType="num">
                                      <p:cBhvr additive="base">
                                        <p:cTn id="47" dur="1000" fill="hold"/>
                                        <p:tgtEl>
                                          <p:spTgt spid="704515">
                                            <p:txEl>
                                              <p:pRg st="8" end="8"/>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7045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704515">
                                            <p:txEl>
                                              <p:pRg st="9" end="9"/>
                                            </p:txEl>
                                          </p:spTgt>
                                        </p:tgtEl>
                                        <p:attrNameLst>
                                          <p:attrName>style.visibility</p:attrName>
                                        </p:attrNameLst>
                                      </p:cBhvr>
                                      <p:to>
                                        <p:strVal val="visible"/>
                                      </p:to>
                                    </p:set>
                                    <p:anim calcmode="lin" valueType="num">
                                      <p:cBhvr additive="base">
                                        <p:cTn id="53" dur="1000" fill="hold"/>
                                        <p:tgtEl>
                                          <p:spTgt spid="704515">
                                            <p:txEl>
                                              <p:pRg st="9" end="9"/>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7045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704515">
                                            <p:txEl>
                                              <p:pRg st="11" end="11"/>
                                            </p:txEl>
                                          </p:spTgt>
                                        </p:tgtEl>
                                        <p:attrNameLst>
                                          <p:attrName>style.visibility</p:attrName>
                                        </p:attrNameLst>
                                      </p:cBhvr>
                                      <p:to>
                                        <p:strVal val="visible"/>
                                      </p:to>
                                    </p:set>
                                    <p:anim calcmode="lin" valueType="num">
                                      <p:cBhvr additive="base">
                                        <p:cTn id="59" dur="1000" fill="hold"/>
                                        <p:tgtEl>
                                          <p:spTgt spid="704515">
                                            <p:txEl>
                                              <p:pRg st="11" end="11"/>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7045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F5DFC10A-7CBD-4AD0-BBED-9628990D64B9}" type="slidenum">
              <a:rPr lang="en-US" altLang="en-US" sz="1400">
                <a:latin typeface="Times New Roman" panose="02020603050405020304" pitchFamily="18" charset="0"/>
              </a:rPr>
              <a:pPr>
                <a:spcBef>
                  <a:spcPct val="0"/>
                </a:spcBef>
                <a:buClrTx/>
                <a:buFontTx/>
                <a:buNone/>
              </a:pPr>
              <a:t>7</a:t>
            </a:fld>
            <a:endParaRPr lang="en-US" altLang="en-US" sz="1400">
              <a:latin typeface="Times New Roman" panose="02020603050405020304" pitchFamily="18" charset="0"/>
            </a:endParaRPr>
          </a:p>
        </p:txBody>
      </p:sp>
      <p:sp>
        <p:nvSpPr>
          <p:cNvPr id="921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B385D98A-522E-4598-8018-E146A42BAE46}" type="slidenum">
              <a:rPr lang="en-US" altLang="en-US" sz="1400">
                <a:latin typeface="Times New Roman" panose="02020603050405020304" pitchFamily="18" charset="0"/>
              </a:rPr>
              <a:pPr algn="r" eaLnBrk="1" hangingPunct="1">
                <a:spcBef>
                  <a:spcPct val="0"/>
                </a:spcBef>
                <a:buClrTx/>
                <a:buFontTx/>
                <a:buNone/>
              </a:pPr>
              <a:t>7</a:t>
            </a:fld>
            <a:endParaRPr lang="en-US" altLang="en-US" sz="1400">
              <a:latin typeface="Times New Roman" panose="02020603050405020304" pitchFamily="18" charset="0"/>
            </a:endParaRPr>
          </a:p>
        </p:txBody>
      </p:sp>
      <p:sp>
        <p:nvSpPr>
          <p:cNvPr id="9220"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Emergency!</a:t>
            </a:r>
          </a:p>
        </p:txBody>
      </p:sp>
      <p:sp>
        <p:nvSpPr>
          <p:cNvPr id="705539" name="Rectangle 3"/>
          <p:cNvSpPr>
            <a:spLocks noGrp="1" noChangeArrowheads="1"/>
          </p:cNvSpPr>
          <p:nvPr>
            <p:ph type="body" idx="4294967295"/>
          </p:nvPr>
        </p:nvSpPr>
        <p:spPr>
          <a:xfrm>
            <a:off x="533400" y="1524000"/>
            <a:ext cx="8382000" cy="4800600"/>
          </a:xfrm>
        </p:spPr>
        <p:txBody>
          <a:bodyPr/>
          <a:lstStyle/>
          <a:p>
            <a:pPr marL="465138" lvl="1" indent="-233363" eaLnBrk="1" hangingPunct="1">
              <a:lnSpc>
                <a:spcPct val="85000"/>
              </a:lnSpc>
            </a:pPr>
            <a:endParaRPr lang="en-US" altLang="en-US" smtClean="0">
              <a:latin typeface="Times New Roman" panose="02020603050405020304" pitchFamily="18" charset="0"/>
            </a:endParaRPr>
          </a:p>
          <a:p>
            <a:pPr marL="465138" lvl="1" indent="-233363" eaLnBrk="1" hangingPunct="1">
              <a:lnSpc>
                <a:spcPct val="85000"/>
              </a:lnSpc>
            </a:pPr>
            <a:endParaRPr lang="en-US" altLang="en-US" smtClean="0">
              <a:latin typeface="Times New Roman" panose="02020603050405020304" pitchFamily="18" charset="0"/>
            </a:endParaRPr>
          </a:p>
          <a:p>
            <a:pPr marL="465138" lvl="1" indent="-233363" eaLnBrk="1" hangingPunct="1">
              <a:lnSpc>
                <a:spcPct val="85000"/>
              </a:lnSpc>
            </a:pPr>
            <a:r>
              <a:rPr lang="en-US" altLang="en-US" smtClean="0">
                <a:latin typeface="Times New Roman" panose="02020603050405020304" pitchFamily="18" charset="0"/>
              </a:rPr>
              <a:t>Licensed amateurs who have </a:t>
            </a:r>
          </a:p>
          <a:p>
            <a:pPr marL="465138" lvl="1" indent="-233363" eaLnBrk="1" hangingPunct="1">
              <a:lnSpc>
                <a:spcPct val="85000"/>
              </a:lnSpc>
              <a:buFontTx/>
              <a:buNone/>
            </a:pPr>
            <a:r>
              <a:rPr lang="en-US" altLang="en-US" smtClean="0">
                <a:latin typeface="Times New Roman" panose="02020603050405020304" pitchFamily="18" charset="0"/>
              </a:rPr>
              <a:t>	voluntarily registered their </a:t>
            </a:r>
          </a:p>
          <a:p>
            <a:pPr marL="465138" lvl="1" indent="-233363" eaLnBrk="1" hangingPunct="1">
              <a:lnSpc>
                <a:spcPct val="85000"/>
              </a:lnSpc>
              <a:buFontTx/>
              <a:buNone/>
            </a:pPr>
            <a:r>
              <a:rPr lang="en-US" altLang="en-US" smtClean="0">
                <a:latin typeface="Times New Roman" panose="02020603050405020304" pitchFamily="18" charset="0"/>
              </a:rPr>
              <a:t>	qualifications and equipment </a:t>
            </a:r>
          </a:p>
          <a:p>
            <a:pPr marL="465138" lvl="1" indent="-233363" eaLnBrk="1" hangingPunct="1">
              <a:lnSpc>
                <a:spcPct val="85000"/>
              </a:lnSpc>
              <a:buFontTx/>
              <a:buNone/>
            </a:pPr>
            <a:r>
              <a:rPr lang="en-US" altLang="en-US" smtClean="0">
                <a:latin typeface="Times New Roman" panose="02020603050405020304" pitchFamily="18" charset="0"/>
              </a:rPr>
              <a:t>	for communications duty in </a:t>
            </a:r>
          </a:p>
          <a:p>
            <a:pPr marL="465138" lvl="1" indent="-233363" eaLnBrk="1" hangingPunct="1">
              <a:lnSpc>
                <a:spcPct val="85000"/>
              </a:lnSpc>
              <a:buFontTx/>
              <a:buNone/>
            </a:pPr>
            <a:r>
              <a:rPr lang="en-US" altLang="en-US" smtClean="0">
                <a:latin typeface="Times New Roman" panose="02020603050405020304" pitchFamily="18" charset="0"/>
              </a:rPr>
              <a:t>	the public service are members </a:t>
            </a:r>
          </a:p>
          <a:p>
            <a:pPr marL="465138" lvl="1" indent="-233363" eaLnBrk="1" hangingPunct="1">
              <a:lnSpc>
                <a:spcPct val="85000"/>
              </a:lnSpc>
              <a:buFontTx/>
              <a:buNone/>
            </a:pPr>
            <a:r>
              <a:rPr lang="en-US" altLang="en-US" smtClean="0">
                <a:latin typeface="Times New Roman" panose="02020603050405020304" pitchFamily="18" charset="0"/>
              </a:rPr>
              <a:t>	of the Amateur radio Emergency </a:t>
            </a:r>
          </a:p>
          <a:p>
            <a:pPr marL="465138" lvl="1" indent="-233363" eaLnBrk="1" hangingPunct="1">
              <a:lnSpc>
                <a:spcPct val="85000"/>
              </a:lnSpc>
              <a:buFontTx/>
              <a:buNone/>
            </a:pPr>
            <a:r>
              <a:rPr lang="en-US" altLang="en-US" smtClean="0">
                <a:latin typeface="Times New Roman" panose="02020603050405020304" pitchFamily="18" charset="0"/>
              </a:rPr>
              <a:t>	Service (ARES). </a:t>
            </a:r>
            <a:r>
              <a:rPr lang="en-US" altLang="en-US" sz="1000" smtClean="0">
                <a:latin typeface="Times New Roman" panose="02020603050405020304" pitchFamily="18" charset="0"/>
              </a:rPr>
              <a:t>T2C12</a:t>
            </a:r>
            <a:endParaRPr lang="en-US" altLang="en-US" smtClean="0">
              <a:latin typeface="Times New Roman" panose="02020603050405020304" pitchFamily="18" charset="0"/>
            </a:endParaRPr>
          </a:p>
          <a:p>
            <a:pPr marL="465138" lvl="1" indent="-233363" eaLnBrk="1" hangingPunct="1"/>
            <a:endParaRPr lang="en-US" altLang="en-US" sz="1800" smtClean="0">
              <a:latin typeface="Times New Roman" panose="02020603050405020304" pitchFamily="18" charset="0"/>
            </a:endParaRPr>
          </a:p>
        </p:txBody>
      </p:sp>
      <p:pic>
        <p:nvPicPr>
          <p:cNvPr id="236557" name="Picture 13" descr="A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38400"/>
            <a:ext cx="28956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500"/>
                                  </p:stCondLst>
                                  <p:childTnLst>
                                    <p:set>
                                      <p:cBhvr>
                                        <p:cTn id="6" dur="1" fill="hold">
                                          <p:stCondLst>
                                            <p:cond delay="0"/>
                                          </p:stCondLst>
                                        </p:cTn>
                                        <p:tgtEl>
                                          <p:spTgt spid="705539">
                                            <p:txEl>
                                              <p:pRg st="2" end="2"/>
                                            </p:txEl>
                                          </p:spTgt>
                                        </p:tgtEl>
                                        <p:attrNameLst>
                                          <p:attrName>style.visibility</p:attrName>
                                        </p:attrNameLst>
                                      </p:cBhvr>
                                      <p:to>
                                        <p:strVal val="visible"/>
                                      </p:to>
                                    </p:set>
                                    <p:anim calcmode="lin" valueType="num">
                                      <p:cBhvr additive="base">
                                        <p:cTn id="7" dur="1000" fill="hold"/>
                                        <p:tgtEl>
                                          <p:spTgt spid="705539">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05539">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705539">
                                            <p:txEl>
                                              <p:pRg st="3" end="3"/>
                                            </p:txEl>
                                          </p:spTgt>
                                        </p:tgtEl>
                                        <p:attrNameLst>
                                          <p:attrName>style.visibility</p:attrName>
                                        </p:attrNameLst>
                                      </p:cBhvr>
                                      <p:to>
                                        <p:strVal val="visible"/>
                                      </p:to>
                                    </p:set>
                                    <p:anim calcmode="lin" valueType="num">
                                      <p:cBhvr additive="base">
                                        <p:cTn id="11" dur="1000" fill="hold"/>
                                        <p:tgtEl>
                                          <p:spTgt spid="705539">
                                            <p:txEl>
                                              <p:pRg st="3" end="3"/>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05539">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05539">
                                            <p:txEl>
                                              <p:pRg st="4" end="4"/>
                                            </p:txEl>
                                          </p:spTgt>
                                        </p:tgtEl>
                                        <p:attrNameLst>
                                          <p:attrName>style.visibility</p:attrName>
                                        </p:attrNameLst>
                                      </p:cBhvr>
                                      <p:to>
                                        <p:strVal val="visible"/>
                                      </p:to>
                                    </p:set>
                                    <p:anim calcmode="lin" valueType="num">
                                      <p:cBhvr additive="base">
                                        <p:cTn id="15" dur="1000" fill="hold"/>
                                        <p:tgtEl>
                                          <p:spTgt spid="705539">
                                            <p:txEl>
                                              <p:pRg st="4" end="4"/>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05539">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705539">
                                            <p:txEl>
                                              <p:pRg st="5" end="5"/>
                                            </p:txEl>
                                          </p:spTgt>
                                        </p:tgtEl>
                                        <p:attrNameLst>
                                          <p:attrName>style.visibility</p:attrName>
                                        </p:attrNameLst>
                                      </p:cBhvr>
                                      <p:to>
                                        <p:strVal val="visible"/>
                                      </p:to>
                                    </p:set>
                                    <p:anim calcmode="lin" valueType="num">
                                      <p:cBhvr additive="base">
                                        <p:cTn id="19" dur="1000" fill="hold"/>
                                        <p:tgtEl>
                                          <p:spTgt spid="705539">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05539">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705539">
                                            <p:txEl>
                                              <p:pRg st="6" end="6"/>
                                            </p:txEl>
                                          </p:spTgt>
                                        </p:tgtEl>
                                        <p:attrNameLst>
                                          <p:attrName>style.visibility</p:attrName>
                                        </p:attrNameLst>
                                      </p:cBhvr>
                                      <p:to>
                                        <p:strVal val="visible"/>
                                      </p:to>
                                    </p:set>
                                    <p:anim calcmode="lin" valueType="num">
                                      <p:cBhvr additive="base">
                                        <p:cTn id="23" dur="1000" fill="hold"/>
                                        <p:tgtEl>
                                          <p:spTgt spid="705539">
                                            <p:txEl>
                                              <p:pRg st="6" end="6"/>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705539">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705539">
                                            <p:txEl>
                                              <p:pRg st="7" end="7"/>
                                            </p:txEl>
                                          </p:spTgt>
                                        </p:tgtEl>
                                        <p:attrNameLst>
                                          <p:attrName>style.visibility</p:attrName>
                                        </p:attrNameLst>
                                      </p:cBhvr>
                                      <p:to>
                                        <p:strVal val="visible"/>
                                      </p:to>
                                    </p:set>
                                    <p:anim calcmode="lin" valueType="num">
                                      <p:cBhvr additive="base">
                                        <p:cTn id="27" dur="1000" fill="hold"/>
                                        <p:tgtEl>
                                          <p:spTgt spid="705539">
                                            <p:txEl>
                                              <p:pRg st="7" end="7"/>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705539">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500"/>
                                  </p:stCondLst>
                                  <p:childTnLst>
                                    <p:set>
                                      <p:cBhvr>
                                        <p:cTn id="30" dur="1" fill="hold">
                                          <p:stCondLst>
                                            <p:cond delay="0"/>
                                          </p:stCondLst>
                                        </p:cTn>
                                        <p:tgtEl>
                                          <p:spTgt spid="705539">
                                            <p:txEl>
                                              <p:pRg st="8" end="8"/>
                                            </p:txEl>
                                          </p:spTgt>
                                        </p:tgtEl>
                                        <p:attrNameLst>
                                          <p:attrName>style.visibility</p:attrName>
                                        </p:attrNameLst>
                                      </p:cBhvr>
                                      <p:to>
                                        <p:strVal val="visible"/>
                                      </p:to>
                                    </p:set>
                                    <p:anim calcmode="lin" valueType="num">
                                      <p:cBhvr additive="base">
                                        <p:cTn id="31" dur="1000" fill="hold"/>
                                        <p:tgtEl>
                                          <p:spTgt spid="705539">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05539">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1000"/>
                                  </p:stCondLst>
                                  <p:childTnLst>
                                    <p:set>
                                      <p:cBhvr>
                                        <p:cTn id="34" dur="1" fill="hold">
                                          <p:stCondLst>
                                            <p:cond delay="0"/>
                                          </p:stCondLst>
                                        </p:cTn>
                                        <p:tgtEl>
                                          <p:spTgt spid="236557"/>
                                        </p:tgtEl>
                                        <p:attrNameLst>
                                          <p:attrName>style.visibility</p:attrName>
                                        </p:attrNameLst>
                                      </p:cBhvr>
                                      <p:to>
                                        <p:strVal val="visible"/>
                                      </p:to>
                                    </p:set>
                                    <p:anim calcmode="lin" valueType="num">
                                      <p:cBhvr additive="base">
                                        <p:cTn id="35" dur="1000" fill="hold"/>
                                        <p:tgtEl>
                                          <p:spTgt spid="236557"/>
                                        </p:tgtEl>
                                        <p:attrNameLst>
                                          <p:attrName>ppt_x</p:attrName>
                                        </p:attrNameLst>
                                      </p:cBhvr>
                                      <p:tavLst>
                                        <p:tav tm="0">
                                          <p:val>
                                            <p:strVal val="#ppt_x"/>
                                          </p:val>
                                        </p:tav>
                                        <p:tav tm="100000">
                                          <p:val>
                                            <p:strVal val="#ppt_x"/>
                                          </p:val>
                                        </p:tav>
                                      </p:tavLst>
                                    </p:anim>
                                    <p:anim calcmode="lin" valueType="num">
                                      <p:cBhvr additive="base">
                                        <p:cTn id="36" dur="1000" fill="hold"/>
                                        <p:tgtEl>
                                          <p:spTgt spid="236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29C67674-E96C-41BA-A39C-FB2CA60DB0C4}" type="slidenum">
              <a:rPr lang="en-US" altLang="en-US" sz="1400">
                <a:latin typeface="Times New Roman" panose="02020603050405020304" pitchFamily="18" charset="0"/>
              </a:rPr>
              <a:pPr>
                <a:spcBef>
                  <a:spcPct val="0"/>
                </a:spcBef>
                <a:buClrTx/>
                <a:buFontTx/>
                <a:buNone/>
              </a:pPr>
              <a:t>8</a:t>
            </a:fld>
            <a:endParaRPr lang="en-US" altLang="en-US" sz="1400">
              <a:latin typeface="Times New Roman" panose="02020603050405020304" pitchFamily="18" charset="0"/>
            </a:endParaRPr>
          </a:p>
        </p:txBody>
      </p:sp>
      <p:sp>
        <p:nvSpPr>
          <p:cNvPr id="1024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6BFAF102-E3E3-4A74-8A83-E89BC7CCA947}" type="slidenum">
              <a:rPr lang="en-US" altLang="en-US" sz="1400">
                <a:latin typeface="Times New Roman" panose="02020603050405020304" pitchFamily="18" charset="0"/>
              </a:rPr>
              <a:pPr algn="r" eaLnBrk="1" hangingPunct="1">
                <a:spcBef>
                  <a:spcPct val="0"/>
                </a:spcBef>
                <a:buClrTx/>
                <a:buFontTx/>
                <a:buNone/>
              </a:pPr>
              <a:t>8</a:t>
            </a:fld>
            <a:endParaRPr lang="en-US" altLang="en-US" sz="1400">
              <a:latin typeface="Times New Roman" panose="02020603050405020304" pitchFamily="18" charset="0"/>
            </a:endParaRPr>
          </a:p>
        </p:txBody>
      </p:sp>
      <p:sp>
        <p:nvSpPr>
          <p:cNvPr id="10244"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Emergency!</a:t>
            </a:r>
          </a:p>
        </p:txBody>
      </p:sp>
      <p:sp>
        <p:nvSpPr>
          <p:cNvPr id="705539" name="Rectangle 3"/>
          <p:cNvSpPr>
            <a:spLocks noGrp="1" noChangeArrowheads="1"/>
          </p:cNvSpPr>
          <p:nvPr>
            <p:ph type="body" idx="4294967295"/>
          </p:nvPr>
        </p:nvSpPr>
        <p:spPr>
          <a:xfrm>
            <a:off x="120650" y="1524000"/>
            <a:ext cx="8870950" cy="5334000"/>
          </a:xfrm>
        </p:spPr>
        <p:txBody>
          <a:bodyPr/>
          <a:lstStyle/>
          <a:p>
            <a:pPr marL="465138" lvl="1" indent="-233363" eaLnBrk="1" hangingPunct="1">
              <a:lnSpc>
                <a:spcPct val="90000"/>
              </a:lnSpc>
            </a:pPr>
            <a:r>
              <a:rPr lang="en-US" altLang="en-US" smtClean="0">
                <a:latin typeface="Times New Roman" panose="02020603050405020304" pitchFamily="18" charset="0"/>
              </a:rPr>
              <a:t>Both RACES and ARES organizations may provide communications during emergencies. </a:t>
            </a:r>
            <a:r>
              <a:rPr lang="en-US" altLang="en-US" sz="1000" smtClean="0">
                <a:latin typeface="Times New Roman" panose="02020603050405020304" pitchFamily="18" charset="0"/>
              </a:rPr>
              <a:t>T2C04</a:t>
            </a:r>
            <a:endParaRPr lang="en-US" altLang="en-US" smtClean="0">
              <a:latin typeface="Times New Roman" panose="02020603050405020304" pitchFamily="18" charset="0"/>
            </a:endParaRPr>
          </a:p>
          <a:p>
            <a:pPr marL="465138" lvl="1" indent="-233363" eaLnBrk="1" hangingPunct="1">
              <a:lnSpc>
                <a:spcPct val="90000"/>
              </a:lnSpc>
            </a:pPr>
            <a:endParaRPr lang="en-US" altLang="en-US" smtClean="0">
              <a:latin typeface="Times New Roman" panose="02020603050405020304" pitchFamily="18" charset="0"/>
            </a:endParaRPr>
          </a:p>
          <a:p>
            <a:pPr marL="465138" lvl="1" indent="-233363" eaLnBrk="1" hangingPunct="1">
              <a:lnSpc>
                <a:spcPct val="90000"/>
              </a:lnSpc>
            </a:pPr>
            <a:endParaRPr lang="en-US" altLang="en-US" smtClean="0">
              <a:latin typeface="Times New Roman" panose="02020603050405020304" pitchFamily="18" charset="0"/>
            </a:endParaRPr>
          </a:p>
          <a:p>
            <a:pPr marL="465138" lvl="1" indent="-233363" eaLnBrk="1" hangingPunct="1">
              <a:lnSpc>
                <a:spcPct val="90000"/>
              </a:lnSpc>
            </a:pPr>
            <a:endParaRPr lang="en-US" altLang="en-US" smtClean="0">
              <a:latin typeface="Times New Roman" panose="02020603050405020304" pitchFamily="18" charset="0"/>
            </a:endParaRPr>
          </a:p>
          <a:p>
            <a:pPr marL="465138" lvl="1" indent="-233363" eaLnBrk="1" hangingPunct="1">
              <a:lnSpc>
                <a:spcPct val="90000"/>
              </a:lnSpc>
            </a:pPr>
            <a:endParaRPr lang="en-US" altLang="en-US" smtClean="0">
              <a:latin typeface="Times New Roman" panose="02020603050405020304" pitchFamily="18" charset="0"/>
            </a:endParaRPr>
          </a:p>
          <a:p>
            <a:pPr marL="465138" lvl="1" indent="-233363" eaLnBrk="1" hangingPunct="1">
              <a:lnSpc>
                <a:spcPct val="90000"/>
              </a:lnSpc>
            </a:pPr>
            <a:endParaRPr lang="en-US" altLang="en-US" smtClean="0">
              <a:latin typeface="Times New Roman" panose="02020603050405020304" pitchFamily="18" charset="0"/>
            </a:endParaRPr>
          </a:p>
          <a:p>
            <a:pPr marL="465138" lvl="1" indent="-233363" eaLnBrk="1" hangingPunct="1">
              <a:lnSpc>
                <a:spcPct val="90000"/>
              </a:lnSpc>
            </a:pPr>
            <a:r>
              <a:rPr lang="en-US" altLang="en-US" smtClean="0">
                <a:latin typeface="Times New Roman" panose="02020603050405020304" pitchFamily="18" charset="0"/>
              </a:rPr>
              <a:t>Amateur station control operators are permitted to operate outside the frequency privileges of their license class but only if necessary in situations involving the immediate safety of human life or protection of property. </a:t>
            </a:r>
            <a:r>
              <a:rPr lang="en-US" altLang="en-US" sz="1200" smtClean="0">
                <a:latin typeface="Times New Roman" panose="02020603050405020304" pitchFamily="18" charset="0"/>
              </a:rPr>
              <a:t>T2C09</a:t>
            </a:r>
            <a:r>
              <a:rPr lang="en-US" altLang="en-US" smtClean="0">
                <a:latin typeface="Times New Roman" panose="02020603050405020304" pitchFamily="18" charset="0"/>
              </a:rPr>
              <a:t> </a:t>
            </a:r>
          </a:p>
        </p:txBody>
      </p:sp>
      <p:pic>
        <p:nvPicPr>
          <p:cNvPr id="1152006" name="Picture 6" descr="R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14600"/>
            <a:ext cx="2105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2008" name="Picture 8" descr="ARES 2 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14600"/>
            <a:ext cx="23241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705539">
                                            <p:txEl>
                                              <p:pRg st="0" end="0"/>
                                            </p:txEl>
                                          </p:spTgt>
                                        </p:tgtEl>
                                        <p:attrNameLst>
                                          <p:attrName>style.visibility</p:attrName>
                                        </p:attrNameLst>
                                      </p:cBhvr>
                                      <p:to>
                                        <p:strVal val="visible"/>
                                      </p:to>
                                    </p:set>
                                    <p:anim calcmode="lin" valueType="num">
                                      <p:cBhvr additive="base">
                                        <p:cTn id="7" dur="1000" fill="hold"/>
                                        <p:tgtEl>
                                          <p:spTgt spid="70553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055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500"/>
                                  </p:stCondLst>
                                  <p:childTnLst>
                                    <p:set>
                                      <p:cBhvr>
                                        <p:cTn id="10" dur="1" fill="hold">
                                          <p:stCondLst>
                                            <p:cond delay="0"/>
                                          </p:stCondLst>
                                        </p:cTn>
                                        <p:tgtEl>
                                          <p:spTgt spid="1152006"/>
                                        </p:tgtEl>
                                        <p:attrNameLst>
                                          <p:attrName>style.visibility</p:attrName>
                                        </p:attrNameLst>
                                      </p:cBhvr>
                                      <p:to>
                                        <p:strVal val="visible"/>
                                      </p:to>
                                    </p:set>
                                    <p:anim calcmode="lin" valueType="num">
                                      <p:cBhvr additive="base">
                                        <p:cTn id="11" dur="1000" fill="hold"/>
                                        <p:tgtEl>
                                          <p:spTgt spid="1152006"/>
                                        </p:tgtEl>
                                        <p:attrNameLst>
                                          <p:attrName>ppt_x</p:attrName>
                                        </p:attrNameLst>
                                      </p:cBhvr>
                                      <p:tavLst>
                                        <p:tav tm="0">
                                          <p:val>
                                            <p:strVal val="0-#ppt_w/2"/>
                                          </p:val>
                                        </p:tav>
                                        <p:tav tm="100000">
                                          <p:val>
                                            <p:strVal val="#ppt_x"/>
                                          </p:val>
                                        </p:tav>
                                      </p:tavLst>
                                    </p:anim>
                                    <p:anim calcmode="lin" valueType="num">
                                      <p:cBhvr additive="base">
                                        <p:cTn id="12" dur="1000" fill="hold"/>
                                        <p:tgtEl>
                                          <p:spTgt spid="115200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1152008"/>
                                        </p:tgtEl>
                                        <p:attrNameLst>
                                          <p:attrName>style.visibility</p:attrName>
                                        </p:attrNameLst>
                                      </p:cBhvr>
                                      <p:to>
                                        <p:strVal val="visible"/>
                                      </p:to>
                                    </p:set>
                                    <p:anim calcmode="lin" valueType="num">
                                      <p:cBhvr additive="base">
                                        <p:cTn id="15" dur="1000" fill="hold"/>
                                        <p:tgtEl>
                                          <p:spTgt spid="1152008"/>
                                        </p:tgtEl>
                                        <p:attrNameLst>
                                          <p:attrName>ppt_x</p:attrName>
                                        </p:attrNameLst>
                                      </p:cBhvr>
                                      <p:tavLst>
                                        <p:tav tm="0">
                                          <p:val>
                                            <p:strVal val="1+#ppt_w/2"/>
                                          </p:val>
                                        </p:tav>
                                        <p:tav tm="100000">
                                          <p:val>
                                            <p:strVal val="#ppt_x"/>
                                          </p:val>
                                        </p:tav>
                                      </p:tavLst>
                                    </p:anim>
                                    <p:anim calcmode="lin" valueType="num">
                                      <p:cBhvr additive="base">
                                        <p:cTn id="16" dur="1000" fill="hold"/>
                                        <p:tgtEl>
                                          <p:spTgt spid="115200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05539">
                                            <p:txEl>
                                              <p:pRg st="6" end="6"/>
                                            </p:txEl>
                                          </p:spTgt>
                                        </p:tgtEl>
                                        <p:attrNameLst>
                                          <p:attrName>style.visibility</p:attrName>
                                        </p:attrNameLst>
                                      </p:cBhvr>
                                      <p:to>
                                        <p:strVal val="visible"/>
                                      </p:to>
                                    </p:set>
                                    <p:anim calcmode="lin" valueType="num">
                                      <p:cBhvr additive="base">
                                        <p:cTn id="21" dur="1000" fill="hold"/>
                                        <p:tgtEl>
                                          <p:spTgt spid="705539">
                                            <p:txEl>
                                              <p:pRg st="6" end="6"/>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055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spcBef>
                <a:spcPct val="0"/>
              </a:spcBef>
              <a:buClrTx/>
              <a:buFontTx/>
              <a:buNone/>
            </a:pPr>
            <a:fld id="{29C67674-E96C-41BA-A39C-FB2CA60DB0C4}" type="slidenum">
              <a:rPr lang="en-US" altLang="en-US" sz="1400">
                <a:latin typeface="Times New Roman" panose="02020603050405020304" pitchFamily="18" charset="0"/>
              </a:rPr>
              <a:pPr>
                <a:spcBef>
                  <a:spcPct val="0"/>
                </a:spcBef>
                <a:buClrTx/>
                <a:buFontTx/>
                <a:buNone/>
              </a:pPr>
              <a:t>9</a:t>
            </a:fld>
            <a:endParaRPr lang="en-US" altLang="en-US" sz="1400">
              <a:latin typeface="Times New Roman" panose="02020603050405020304" pitchFamily="18" charset="0"/>
            </a:endParaRPr>
          </a:p>
        </p:txBody>
      </p:sp>
      <p:sp>
        <p:nvSpPr>
          <p:cNvPr id="1024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1515"/>
              </a:buClr>
              <a:buChar char="•"/>
              <a:defRPr sz="3200">
                <a:solidFill>
                  <a:schemeClr val="tx1"/>
                </a:solidFill>
                <a:latin typeface="Verdana" panose="020B0604030504040204" pitchFamily="34" charset="0"/>
              </a:defRPr>
            </a:lvl1pPr>
            <a:lvl2pPr marL="742950" indent="-285750">
              <a:spcBef>
                <a:spcPct val="20000"/>
              </a:spcBef>
              <a:buClr>
                <a:srgbClr val="FF1515"/>
              </a:buClr>
              <a:buChar char="•"/>
              <a:defRPr sz="2800">
                <a:solidFill>
                  <a:schemeClr val="tx1"/>
                </a:solidFill>
                <a:latin typeface="Verdana" panose="020B0604030504040204" pitchFamily="34" charset="0"/>
              </a:defRPr>
            </a:lvl2pPr>
            <a:lvl3pPr marL="1143000" indent="-228600">
              <a:spcBef>
                <a:spcPct val="20000"/>
              </a:spcBef>
              <a:buClr>
                <a:srgbClr val="FF1515"/>
              </a:buClr>
              <a:buChar char="•"/>
              <a:defRPr sz="2400">
                <a:solidFill>
                  <a:schemeClr val="tx1"/>
                </a:solidFill>
                <a:latin typeface="Verdana" panose="020B0604030504040204" pitchFamily="34" charset="0"/>
              </a:defRPr>
            </a:lvl3pPr>
            <a:lvl4pPr marL="1600200" indent="-228600">
              <a:spcBef>
                <a:spcPct val="20000"/>
              </a:spcBef>
              <a:buClr>
                <a:srgbClr val="FF1515"/>
              </a:buClr>
              <a:buChar char="•"/>
              <a:defRPr sz="2000">
                <a:solidFill>
                  <a:schemeClr val="tx1"/>
                </a:solidFill>
                <a:latin typeface="Verdana" panose="020B0604030504040204" pitchFamily="34" charset="0"/>
              </a:defRPr>
            </a:lvl4pPr>
            <a:lvl5pPr marL="2057400" indent="-228600">
              <a:spcBef>
                <a:spcPct val="20000"/>
              </a:spcBef>
              <a:buClr>
                <a:srgbClr val="FF1515"/>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1515"/>
              </a:buClr>
              <a:buChar char="•"/>
              <a:defRPr sz="2000">
                <a:solidFill>
                  <a:schemeClr val="tx1"/>
                </a:solidFill>
                <a:latin typeface="Verdana" panose="020B0604030504040204" pitchFamily="34" charset="0"/>
              </a:defRPr>
            </a:lvl9pPr>
          </a:lstStyle>
          <a:p>
            <a:pPr algn="r" eaLnBrk="1" hangingPunct="1">
              <a:spcBef>
                <a:spcPct val="0"/>
              </a:spcBef>
              <a:buClrTx/>
              <a:buFontTx/>
              <a:buNone/>
            </a:pPr>
            <a:fld id="{6BFAF102-E3E3-4A74-8A83-E89BC7CCA947}" type="slidenum">
              <a:rPr lang="en-US" altLang="en-US" sz="1400">
                <a:latin typeface="Times New Roman" panose="02020603050405020304" pitchFamily="18" charset="0"/>
              </a:rPr>
              <a:pPr algn="r" eaLnBrk="1" hangingPunct="1">
                <a:spcBef>
                  <a:spcPct val="0"/>
                </a:spcBef>
                <a:buClrTx/>
                <a:buFontTx/>
                <a:buNone/>
              </a:pPr>
              <a:t>9</a:t>
            </a:fld>
            <a:endParaRPr lang="en-US" altLang="en-US" sz="1400">
              <a:latin typeface="Times New Roman" panose="02020603050405020304" pitchFamily="18" charset="0"/>
            </a:endParaRPr>
          </a:p>
        </p:txBody>
      </p:sp>
      <p:sp>
        <p:nvSpPr>
          <p:cNvPr id="10244" name="Rectangle 2"/>
          <p:cNvSpPr>
            <a:spLocks noGrp="1" noChangeArrowheads="1"/>
          </p:cNvSpPr>
          <p:nvPr>
            <p:ph type="title" idx="4294967295"/>
          </p:nvPr>
        </p:nvSpPr>
        <p:spPr>
          <a:xfrm>
            <a:off x="0" y="395288"/>
            <a:ext cx="9144000" cy="614362"/>
          </a:xfrm>
        </p:spPr>
        <p:txBody>
          <a:bodyPr/>
          <a:lstStyle/>
          <a:p>
            <a:pPr algn="ctr" eaLnBrk="1" hangingPunct="1"/>
            <a:r>
              <a:rPr lang="en-US" altLang="en-US" sz="3200" b="1" smtClean="0">
                <a:latin typeface="Times New Roman" panose="02020603050405020304" pitchFamily="18" charset="0"/>
              </a:rPr>
              <a:t>Emergency!</a:t>
            </a:r>
          </a:p>
        </p:txBody>
      </p:sp>
      <p:sp>
        <p:nvSpPr>
          <p:cNvPr id="705539" name="Rectangle 3"/>
          <p:cNvSpPr>
            <a:spLocks noGrp="1" noChangeArrowheads="1"/>
          </p:cNvSpPr>
          <p:nvPr>
            <p:ph type="body" idx="4294967295"/>
          </p:nvPr>
        </p:nvSpPr>
        <p:spPr>
          <a:xfrm>
            <a:off x="120650" y="1524000"/>
            <a:ext cx="8870950" cy="5334000"/>
          </a:xfrm>
        </p:spPr>
        <p:txBody>
          <a:bodyPr/>
          <a:lstStyle/>
          <a:p>
            <a:pPr marL="465138" lvl="1" indent="-233363" eaLnBrk="1" hangingPunct="1">
              <a:lnSpc>
                <a:spcPct val="90000"/>
              </a:lnSpc>
            </a:pPr>
            <a:r>
              <a:rPr lang="en-US" altLang="en-US" dirty="0" smtClean="0">
                <a:latin typeface="Times New Roman" panose="02020603050405020304" pitchFamily="18" charset="0"/>
              </a:rPr>
              <a:t>The term “NCS” stands for Net Control Station. </a:t>
            </a:r>
            <a:r>
              <a:rPr lang="en-US" altLang="en-US" sz="1000" dirty="0" smtClean="0">
                <a:latin typeface="Times New Roman" panose="02020603050405020304" pitchFamily="18" charset="0"/>
              </a:rPr>
              <a:t>T2C02</a:t>
            </a:r>
          </a:p>
          <a:p>
            <a:pPr marL="465138" lvl="1" indent="-233363" eaLnBrk="1" hangingPunct="1">
              <a:lnSpc>
                <a:spcPct val="90000"/>
              </a:lnSpc>
            </a:pPr>
            <a:endParaRPr lang="en-US" altLang="en-US" sz="1000" dirty="0" smtClean="0">
              <a:latin typeface="Times New Roman" panose="02020603050405020304" pitchFamily="18" charset="0"/>
            </a:endParaRPr>
          </a:p>
          <a:p>
            <a:pPr marL="465138" lvl="1" indent="-233363" eaLnBrk="1" hangingPunct="1">
              <a:lnSpc>
                <a:spcPct val="90000"/>
              </a:lnSpc>
            </a:pPr>
            <a:r>
              <a:rPr lang="en-US" altLang="en-US" dirty="0" smtClean="0">
                <a:latin typeface="Times New Roman" panose="02020603050405020304" pitchFamily="18" charset="0"/>
              </a:rPr>
              <a:t>Traffic is formal messages exchanged by net stations. </a:t>
            </a:r>
            <a:r>
              <a:rPr lang="en-US" altLang="en-US" sz="1000" dirty="0" smtClean="0">
                <a:latin typeface="Times New Roman" panose="02020603050405020304" pitchFamily="18" charset="0"/>
              </a:rPr>
              <a:t>T2C05</a:t>
            </a:r>
            <a:endParaRPr lang="en-US" altLang="en-US" sz="1000" dirty="0" smtClean="0">
              <a:latin typeface="Times New Roman" panose="02020603050405020304" pitchFamily="18" charset="0"/>
            </a:endParaRPr>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743200"/>
            <a:ext cx="4956175" cy="371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735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500"/>
                                  </p:stCondLst>
                                  <p:childTnLst>
                                    <p:set>
                                      <p:cBhvr>
                                        <p:cTn id="6" dur="1" fill="hold">
                                          <p:stCondLst>
                                            <p:cond delay="0"/>
                                          </p:stCondLst>
                                        </p:cTn>
                                        <p:tgtEl>
                                          <p:spTgt spid="705539">
                                            <p:txEl>
                                              <p:pRg st="0" end="0"/>
                                            </p:txEl>
                                          </p:spTgt>
                                        </p:tgtEl>
                                        <p:attrNameLst>
                                          <p:attrName>style.visibility</p:attrName>
                                        </p:attrNameLst>
                                      </p:cBhvr>
                                      <p:to>
                                        <p:strVal val="visible"/>
                                      </p:to>
                                    </p:set>
                                    <p:anim calcmode="lin" valueType="num">
                                      <p:cBhvr additive="base">
                                        <p:cTn id="7" dur="1000" fill="hold"/>
                                        <p:tgtEl>
                                          <p:spTgt spid="70553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055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05539">
                                            <p:txEl>
                                              <p:pRg st="2" end="2"/>
                                            </p:txEl>
                                          </p:spTgt>
                                        </p:tgtEl>
                                        <p:attrNameLst>
                                          <p:attrName>style.visibility</p:attrName>
                                        </p:attrNameLst>
                                      </p:cBhvr>
                                      <p:to>
                                        <p:strVal val="visible"/>
                                      </p:to>
                                    </p:set>
                                    <p:anim calcmode="lin" valueType="num">
                                      <p:cBhvr additive="base">
                                        <p:cTn id="11" dur="1000" fill="hold"/>
                                        <p:tgtEl>
                                          <p:spTgt spid="705539">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7055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etition">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8727</TotalTime>
  <Words>1004</Words>
  <Application>Microsoft Office PowerPoint</Application>
  <PresentationFormat>On-screen Show (4:3)</PresentationFormat>
  <Paragraphs>196</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Rockwell</vt:lpstr>
      <vt:lpstr>StarSymbol</vt:lpstr>
      <vt:lpstr>Tahoma</vt:lpstr>
      <vt:lpstr>Times New Roman</vt:lpstr>
      <vt:lpstr>Verdana</vt:lpstr>
      <vt:lpstr>Wingdings</vt:lpstr>
      <vt:lpstr>Competition</vt:lpstr>
      <vt:lpstr>Technician Licensing Class</vt:lpstr>
      <vt:lpstr>Amateur Radio Technician Class Element 2 Course Presentation</vt:lpstr>
      <vt:lpstr>Amateur Radio Technician Class Element 2 Course Presentation</vt:lpstr>
      <vt:lpstr>Emergency!</vt:lpstr>
      <vt:lpstr>Emergency!</vt:lpstr>
      <vt:lpstr>Emergency!</vt:lpstr>
      <vt:lpstr>Emergency!</vt:lpstr>
      <vt:lpstr>Emergency!</vt:lpstr>
      <vt:lpstr>Emergency!</vt:lpstr>
      <vt:lpstr>Emergency!</vt:lpstr>
      <vt:lpstr>Emergency!</vt:lpstr>
      <vt:lpstr>Emergency!</vt:lpstr>
      <vt:lpstr>PowerPoint Presentation</vt:lpstr>
      <vt:lpstr>T2C06 Which of the following is an accepted practice to get the   immediate attention of the net control station when    reporting an emergency?</vt:lpstr>
      <vt:lpstr>T2C07 Which of the following is an accepted practice for   an amateur operator who has checked into a net? </vt:lpstr>
      <vt:lpstr>T2C01 When do the FCC rules NOT apply to the    operation of an amateur radio station?</vt:lpstr>
      <vt:lpstr>T1A10 Which of the following describes the Radio    Amateur Civil Emergency Service (RACES)? </vt:lpstr>
      <vt:lpstr>T2C12 What is the Amateur Radio Emergency Service   (ARES)?</vt:lpstr>
      <vt:lpstr>T2C04 What do RACES and ARES have in common? </vt:lpstr>
      <vt:lpstr>T2C09 Are amateur station control operators ever    permitted to operate outside the frequency    privileges of their license class? </vt:lpstr>
      <vt:lpstr>T2C02 What is meant by the term “NCS” used in net   operation?</vt:lpstr>
      <vt:lpstr>T2C05 What does the term “traffic” refer to in net    operation?</vt:lpstr>
      <vt:lpstr>T2C10 What is the preamble in a formal traffic    message?</vt:lpstr>
      <vt:lpstr>T2C08 Which of the following is a characteristic of  good   emergency traffic handling?</vt:lpstr>
      <vt:lpstr>T2C03 What should be done when using voice modes to    ensure that voice messages containing unusal    words are received correctly?</vt:lpstr>
      <vt:lpstr>T2C11 What is meant by the term "check" in  reference   to a formal traffic message?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Technician Class Element 2 Course Presentation</dc:title>
  <dc:creator>K3DIO;KK0SD</dc:creator>
  <dc:description>http://www.w0wtn.org</dc:description>
  <cp:lastModifiedBy>Mayfield, Gary</cp:lastModifiedBy>
  <cp:revision>705</cp:revision>
  <dcterms:created xsi:type="dcterms:W3CDTF">2010-12-20T18:36:09Z</dcterms:created>
  <dcterms:modified xsi:type="dcterms:W3CDTF">2020-04-16T01:53:30Z</dcterms:modified>
</cp:coreProperties>
</file>