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1503" r:id="rId2"/>
    <p:sldId id="942" r:id="rId3"/>
    <p:sldId id="943" r:id="rId4"/>
    <p:sldId id="1576" r:id="rId5"/>
    <p:sldId id="944" r:id="rId6"/>
    <p:sldId id="1565" r:id="rId7"/>
    <p:sldId id="1573" r:id="rId8"/>
    <p:sldId id="946" r:id="rId9"/>
    <p:sldId id="1574" r:id="rId10"/>
    <p:sldId id="1575" r:id="rId11"/>
    <p:sldId id="1577" r:id="rId12"/>
    <p:sldId id="1447" r:id="rId13"/>
    <p:sldId id="952" r:id="rId14"/>
    <p:sldId id="1578" r:id="rId15"/>
    <p:sldId id="1572" r:id="rId16"/>
    <p:sldId id="953" r:id="rId17"/>
    <p:sldId id="954" r:id="rId18"/>
    <p:sldId id="955" r:id="rId19"/>
    <p:sldId id="956" r:id="rId20"/>
    <p:sldId id="957" r:id="rId21"/>
    <p:sldId id="958" r:id="rId22"/>
    <p:sldId id="1579" r:id="rId23"/>
    <p:sldId id="960" r:id="rId24"/>
    <p:sldId id="1449" r:id="rId25"/>
    <p:sldId id="961" r:id="rId26"/>
    <p:sldId id="1450" r:id="rId27"/>
    <p:sldId id="964" r:id="rId28"/>
    <p:sldId id="965" r:id="rId29"/>
    <p:sldId id="1451" r:id="rId30"/>
    <p:sldId id="966" r:id="rId31"/>
    <p:sldId id="1452" r:id="rId32"/>
    <p:sldId id="967" r:id="rId33"/>
    <p:sldId id="968" r:id="rId34"/>
    <p:sldId id="1580" r:id="rId35"/>
    <p:sldId id="959" r:id="rId36"/>
    <p:sldId id="970"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D7483D"/>
    <a:srgbClr val="FF00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97" autoAdjust="0"/>
    <p:restoredTop sz="94849" autoAdjust="0"/>
  </p:normalViewPr>
  <p:slideViewPr>
    <p:cSldViewPr>
      <p:cViewPr varScale="1">
        <p:scale>
          <a:sx n="88" d="100"/>
          <a:sy n="88" d="100"/>
        </p:scale>
        <p:origin x="108" y="57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4258" name="Rectangle 2">
            <a:extLst>
              <a:ext uri="{FF2B5EF4-FFF2-40B4-BE49-F238E27FC236}">
                <a16:creationId xmlns="" xmlns:a16="http://schemas.microsoft.com/office/drawing/2014/main" id="{C9EDB638-1E72-4ABB-8464-F9984EC4867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24259" name="Rectangle 3">
            <a:extLst>
              <a:ext uri="{FF2B5EF4-FFF2-40B4-BE49-F238E27FC236}">
                <a16:creationId xmlns="" xmlns:a16="http://schemas.microsoft.com/office/drawing/2014/main" id="{773AD036-5D25-4043-B247-524B74783DD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61" name="Rectangle 5">
            <a:extLst>
              <a:ext uri="{FF2B5EF4-FFF2-40B4-BE49-F238E27FC236}">
                <a16:creationId xmlns="" xmlns:a16="http://schemas.microsoft.com/office/drawing/2014/main" id="{9E8EB56C-E121-427D-88F5-261ECD9F513E}"/>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4262" name="Rectangle 6">
            <a:extLst>
              <a:ext uri="{FF2B5EF4-FFF2-40B4-BE49-F238E27FC236}">
                <a16:creationId xmlns="" xmlns:a16="http://schemas.microsoft.com/office/drawing/2014/main" id="{85393FC0-9F3C-4D85-B497-E19D4461A8D8}"/>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24263" name="Rectangle 7">
            <a:extLst>
              <a:ext uri="{FF2B5EF4-FFF2-40B4-BE49-F238E27FC236}">
                <a16:creationId xmlns="" xmlns:a16="http://schemas.microsoft.com/office/drawing/2014/main" id="{DCCC6827-2534-4499-A252-07EBA8DF383A}"/>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02364696-8AB1-4A2B-B5F1-2D8523793F83}" type="slidenum">
              <a:rPr lang="en-US" altLang="en-US"/>
              <a:pPr>
                <a:defRPr/>
              </a:pPr>
              <a:t>‹#›</a:t>
            </a:fld>
            <a:endParaRPr lang="en-US" altLang="en-US"/>
          </a:p>
        </p:txBody>
      </p:sp>
    </p:spTree>
    <p:extLst>
      <p:ext uri="{BB962C8B-B14F-4D97-AF65-F5344CB8AC3E}">
        <p14:creationId xmlns:p14="http://schemas.microsoft.com/office/powerpoint/2010/main" val="26390699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CFB71689-A16C-4084-B804-A0C9749BCCA0}" type="slidenum">
              <a:rPr lang="en-US" altLang="en-US"/>
              <a:pPr algn="r" eaLnBrk="1" hangingPunct="1">
                <a:spcBef>
                  <a:spcPct val="0"/>
                </a:spcBef>
              </a:pPr>
              <a:t>1</a:t>
            </a:fld>
            <a:endParaRPr lang="en-US" altLang="en-US"/>
          </a:p>
        </p:txBody>
      </p:sp>
      <p:sp>
        <p:nvSpPr>
          <p:cNvPr id="4099" name="Text Box 2"/>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altLang="en-US" sz="1800">
              <a:latin typeface="Verdana" panose="020B0604030504040204" pitchFamily="34" charset="0"/>
            </a:endParaRPr>
          </a:p>
        </p:txBody>
      </p:sp>
      <p:sp>
        <p:nvSpPr>
          <p:cNvPr id="4100" name="Rectangle 3"/>
          <p:cNvSpPr>
            <a:spLocks noGrp="1" noChangeArrowheads="1"/>
          </p:cNvSpPr>
          <p:nvPr>
            <p:ph type="body"/>
          </p:nvPr>
        </p:nvSpPr>
        <p:spPr>
          <a:xfrm>
            <a:off x="914400"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677935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1150938" y="692150"/>
            <a:ext cx="4556125" cy="34163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16459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A568BB29-139A-4233-A708-3611282B7F5D}"/>
              </a:ext>
            </a:extLst>
          </p:cNvPr>
          <p:cNvSpPr>
            <a:spLocks noGrp="1" noChangeArrowheads="1"/>
          </p:cNvSpPr>
          <p:nvPr>
            <p:ph type="dt" sz="half" idx="10"/>
          </p:nvPr>
        </p:nvSpPr>
        <p:spPr>
          <a:ln/>
        </p:spPr>
        <p:txBody>
          <a:bodyPr/>
          <a:lstStyle>
            <a:lvl1pPr>
              <a:defRPr/>
            </a:lvl1pPr>
          </a:lstStyle>
          <a:p>
            <a:pPr>
              <a:defRPr/>
            </a:pPr>
            <a:fld id="{BBF1438C-E841-4BB2-B270-8283F59E434B}" type="datetime1">
              <a:rPr lang="en-US"/>
              <a:pPr>
                <a:defRPr/>
              </a:pPr>
              <a:t>4/23/2020</a:t>
            </a:fld>
            <a:endParaRPr lang="en-US"/>
          </a:p>
        </p:txBody>
      </p:sp>
      <p:sp>
        <p:nvSpPr>
          <p:cNvPr id="5" name="Rectangle 5">
            <a:extLst>
              <a:ext uri="{FF2B5EF4-FFF2-40B4-BE49-F238E27FC236}">
                <a16:creationId xmlns="" xmlns:a16="http://schemas.microsoft.com/office/drawing/2014/main" id="{BA3DDD48-8104-428A-A444-0D2734508C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AD0C21D7-B9F5-4346-BF85-C7410F8377E0}"/>
              </a:ext>
            </a:extLst>
          </p:cNvPr>
          <p:cNvSpPr>
            <a:spLocks noGrp="1" noChangeArrowheads="1"/>
          </p:cNvSpPr>
          <p:nvPr>
            <p:ph type="sldNum" sz="quarter" idx="12"/>
          </p:nvPr>
        </p:nvSpPr>
        <p:spPr>
          <a:ln/>
        </p:spPr>
        <p:txBody>
          <a:bodyPr/>
          <a:lstStyle>
            <a:lvl1pPr>
              <a:defRPr/>
            </a:lvl1pPr>
          </a:lstStyle>
          <a:p>
            <a:pPr>
              <a:defRPr/>
            </a:pPr>
            <a:fld id="{3A50237D-5648-413B-A21D-50D83E14390B}" type="slidenum">
              <a:rPr lang="en-US" altLang="en-US"/>
              <a:pPr>
                <a:defRPr/>
              </a:pPr>
              <a:t>‹#›</a:t>
            </a:fld>
            <a:endParaRPr lang="en-US" altLang="en-US"/>
          </a:p>
        </p:txBody>
      </p:sp>
    </p:spTree>
    <p:extLst>
      <p:ext uri="{BB962C8B-B14F-4D97-AF65-F5344CB8AC3E}">
        <p14:creationId xmlns:p14="http://schemas.microsoft.com/office/powerpoint/2010/main" val="3574384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260350"/>
            <a:ext cx="2160587" cy="64087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0825" y="260350"/>
            <a:ext cx="6329363" cy="64087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A568BB29-139A-4233-A708-3611282B7F5D}"/>
              </a:ext>
            </a:extLst>
          </p:cNvPr>
          <p:cNvSpPr>
            <a:spLocks noGrp="1" noChangeArrowheads="1"/>
          </p:cNvSpPr>
          <p:nvPr>
            <p:ph type="dt" sz="half" idx="10"/>
          </p:nvPr>
        </p:nvSpPr>
        <p:spPr>
          <a:ln/>
        </p:spPr>
        <p:txBody>
          <a:bodyPr/>
          <a:lstStyle>
            <a:lvl1pPr>
              <a:defRPr/>
            </a:lvl1pPr>
          </a:lstStyle>
          <a:p>
            <a:pPr>
              <a:defRPr/>
            </a:pPr>
            <a:fld id="{9CBBB5A2-B5EE-46EC-B0F9-8BF198344FE6}" type="datetime1">
              <a:rPr lang="en-US"/>
              <a:pPr>
                <a:defRPr/>
              </a:pPr>
              <a:t>4/23/2020</a:t>
            </a:fld>
            <a:endParaRPr lang="en-US"/>
          </a:p>
        </p:txBody>
      </p:sp>
      <p:sp>
        <p:nvSpPr>
          <p:cNvPr id="5" name="Rectangle 5">
            <a:extLst>
              <a:ext uri="{FF2B5EF4-FFF2-40B4-BE49-F238E27FC236}">
                <a16:creationId xmlns="" xmlns:a16="http://schemas.microsoft.com/office/drawing/2014/main" id="{BA3DDD48-8104-428A-A444-0D2734508C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AD0C21D7-B9F5-4346-BF85-C7410F8377E0}"/>
              </a:ext>
            </a:extLst>
          </p:cNvPr>
          <p:cNvSpPr>
            <a:spLocks noGrp="1" noChangeArrowheads="1"/>
          </p:cNvSpPr>
          <p:nvPr>
            <p:ph type="sldNum" sz="quarter" idx="12"/>
          </p:nvPr>
        </p:nvSpPr>
        <p:spPr>
          <a:ln/>
        </p:spPr>
        <p:txBody>
          <a:bodyPr/>
          <a:lstStyle>
            <a:lvl1pPr>
              <a:defRPr/>
            </a:lvl1pPr>
          </a:lstStyle>
          <a:p>
            <a:pPr>
              <a:defRPr/>
            </a:pPr>
            <a:fld id="{4D64AEB8-96B0-49E9-A8E2-ED078082A25E}" type="slidenum">
              <a:rPr lang="en-US" altLang="en-US"/>
              <a:pPr>
                <a:defRPr/>
              </a:pPr>
              <a:t>‹#›</a:t>
            </a:fld>
            <a:endParaRPr lang="en-US" altLang="en-US"/>
          </a:p>
        </p:txBody>
      </p:sp>
    </p:spTree>
    <p:extLst>
      <p:ext uri="{BB962C8B-B14F-4D97-AF65-F5344CB8AC3E}">
        <p14:creationId xmlns:p14="http://schemas.microsoft.com/office/powerpoint/2010/main" val="211998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260350"/>
            <a:ext cx="8642350" cy="868363"/>
          </a:xfrm>
        </p:spPr>
        <p:txBody>
          <a:bodyPr/>
          <a:lstStyle/>
          <a:p>
            <a:r>
              <a:rPr lang="en-US"/>
              <a:t>Click to edit Master title style</a:t>
            </a:r>
          </a:p>
        </p:txBody>
      </p:sp>
      <p:sp>
        <p:nvSpPr>
          <p:cNvPr id="3" name="Text Placeholder 2"/>
          <p:cNvSpPr>
            <a:spLocks noGrp="1"/>
          </p:cNvSpPr>
          <p:nvPr>
            <p:ph type="body" sz="half" idx="1"/>
          </p:nvPr>
        </p:nvSpPr>
        <p:spPr>
          <a:xfrm>
            <a:off x="250825" y="1706563"/>
            <a:ext cx="4244975" cy="4962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06563"/>
            <a:ext cx="4244975" cy="4962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 xmlns:a16="http://schemas.microsoft.com/office/drawing/2014/main" id="{A568BB29-139A-4233-A708-3611282B7F5D}"/>
              </a:ext>
            </a:extLst>
          </p:cNvPr>
          <p:cNvSpPr>
            <a:spLocks noGrp="1" noChangeArrowheads="1"/>
          </p:cNvSpPr>
          <p:nvPr>
            <p:ph type="dt" sz="half" idx="10"/>
          </p:nvPr>
        </p:nvSpPr>
        <p:spPr>
          <a:ln/>
        </p:spPr>
        <p:txBody>
          <a:bodyPr/>
          <a:lstStyle>
            <a:lvl1pPr>
              <a:defRPr/>
            </a:lvl1pPr>
          </a:lstStyle>
          <a:p>
            <a:pPr>
              <a:defRPr/>
            </a:pPr>
            <a:fld id="{7934A8E4-50DA-4321-B910-74CBA5DCA572}" type="datetime1">
              <a:rPr lang="en-US"/>
              <a:pPr>
                <a:defRPr/>
              </a:pPr>
              <a:t>4/23/2020</a:t>
            </a:fld>
            <a:endParaRPr lang="en-US"/>
          </a:p>
        </p:txBody>
      </p:sp>
      <p:sp>
        <p:nvSpPr>
          <p:cNvPr id="6" name="Rectangle 5">
            <a:extLst>
              <a:ext uri="{FF2B5EF4-FFF2-40B4-BE49-F238E27FC236}">
                <a16:creationId xmlns="" xmlns:a16="http://schemas.microsoft.com/office/drawing/2014/main" id="{BA3DDD48-8104-428A-A444-0D2734508C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AD0C21D7-B9F5-4346-BF85-C7410F8377E0}"/>
              </a:ext>
            </a:extLst>
          </p:cNvPr>
          <p:cNvSpPr>
            <a:spLocks noGrp="1" noChangeArrowheads="1"/>
          </p:cNvSpPr>
          <p:nvPr>
            <p:ph type="sldNum" sz="quarter" idx="12"/>
          </p:nvPr>
        </p:nvSpPr>
        <p:spPr>
          <a:ln/>
        </p:spPr>
        <p:txBody>
          <a:bodyPr/>
          <a:lstStyle>
            <a:lvl1pPr>
              <a:defRPr/>
            </a:lvl1pPr>
          </a:lstStyle>
          <a:p>
            <a:pPr>
              <a:defRPr/>
            </a:pPr>
            <a:fld id="{5A278788-ADCA-498E-A8DC-E6F44FB0409A}" type="slidenum">
              <a:rPr lang="en-US" altLang="en-US"/>
              <a:pPr>
                <a:defRPr/>
              </a:pPr>
              <a:t>‹#›</a:t>
            </a:fld>
            <a:endParaRPr lang="en-US" altLang="en-US"/>
          </a:p>
        </p:txBody>
      </p:sp>
    </p:spTree>
    <p:extLst>
      <p:ext uri="{BB962C8B-B14F-4D97-AF65-F5344CB8AC3E}">
        <p14:creationId xmlns:p14="http://schemas.microsoft.com/office/powerpoint/2010/main" val="2970054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 xmlns:a16="http://schemas.microsoft.com/office/drawing/2014/main" id="{A568BB29-139A-4233-A708-3611282B7F5D}"/>
              </a:ext>
            </a:extLst>
          </p:cNvPr>
          <p:cNvSpPr>
            <a:spLocks noGrp="1" noChangeArrowheads="1"/>
          </p:cNvSpPr>
          <p:nvPr>
            <p:ph type="dt" sz="half" idx="10"/>
          </p:nvPr>
        </p:nvSpPr>
        <p:spPr>
          <a:ln/>
        </p:spPr>
        <p:txBody>
          <a:bodyPr/>
          <a:lstStyle>
            <a:lvl1pPr>
              <a:defRPr/>
            </a:lvl1pPr>
          </a:lstStyle>
          <a:p>
            <a:pPr>
              <a:defRPr/>
            </a:pPr>
            <a:fld id="{2A14E52E-115B-4866-A565-DC385D8D3037}" type="datetime1">
              <a:rPr lang="en-US"/>
              <a:pPr>
                <a:defRPr/>
              </a:pPr>
              <a:t>4/23/2020</a:t>
            </a:fld>
            <a:endParaRPr lang="en-US"/>
          </a:p>
        </p:txBody>
      </p:sp>
      <p:sp>
        <p:nvSpPr>
          <p:cNvPr id="5" name="Rectangle 5">
            <a:extLst>
              <a:ext uri="{FF2B5EF4-FFF2-40B4-BE49-F238E27FC236}">
                <a16:creationId xmlns="" xmlns:a16="http://schemas.microsoft.com/office/drawing/2014/main" id="{BA3DDD48-8104-428A-A444-0D2734508C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AD0C21D7-B9F5-4346-BF85-C7410F8377E0}"/>
              </a:ext>
            </a:extLst>
          </p:cNvPr>
          <p:cNvSpPr>
            <a:spLocks noGrp="1" noChangeArrowheads="1"/>
          </p:cNvSpPr>
          <p:nvPr>
            <p:ph type="sldNum" sz="quarter" idx="12"/>
          </p:nvPr>
        </p:nvSpPr>
        <p:spPr>
          <a:ln/>
        </p:spPr>
        <p:txBody>
          <a:bodyPr/>
          <a:lstStyle>
            <a:lvl1pPr>
              <a:defRPr/>
            </a:lvl1pPr>
          </a:lstStyle>
          <a:p>
            <a:pPr>
              <a:defRPr/>
            </a:pPr>
            <a:fld id="{00A6A6DD-3A17-4D07-BF94-C96066850DC6}" type="slidenum">
              <a:rPr lang="en-US" altLang="en-US"/>
              <a:pPr>
                <a:defRPr/>
              </a:pPr>
              <a:t>‹#›</a:t>
            </a:fld>
            <a:endParaRPr lang="en-US" altLang="en-US"/>
          </a:p>
        </p:txBody>
      </p:sp>
    </p:spTree>
    <p:extLst>
      <p:ext uri="{BB962C8B-B14F-4D97-AF65-F5344CB8AC3E}">
        <p14:creationId xmlns:p14="http://schemas.microsoft.com/office/powerpoint/2010/main" val="609912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0825" y="1706563"/>
            <a:ext cx="4244975" cy="4962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06563"/>
            <a:ext cx="4244975" cy="4962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 xmlns:a16="http://schemas.microsoft.com/office/drawing/2014/main" id="{A568BB29-139A-4233-A708-3611282B7F5D}"/>
              </a:ext>
            </a:extLst>
          </p:cNvPr>
          <p:cNvSpPr>
            <a:spLocks noGrp="1" noChangeArrowheads="1"/>
          </p:cNvSpPr>
          <p:nvPr>
            <p:ph type="dt" sz="half" idx="10"/>
          </p:nvPr>
        </p:nvSpPr>
        <p:spPr>
          <a:ln/>
        </p:spPr>
        <p:txBody>
          <a:bodyPr/>
          <a:lstStyle>
            <a:lvl1pPr>
              <a:defRPr/>
            </a:lvl1pPr>
          </a:lstStyle>
          <a:p>
            <a:pPr>
              <a:defRPr/>
            </a:pPr>
            <a:fld id="{D56609A3-AF81-4303-B322-515F1DA73830}" type="datetime1">
              <a:rPr lang="en-US"/>
              <a:pPr>
                <a:defRPr/>
              </a:pPr>
              <a:t>4/23/2020</a:t>
            </a:fld>
            <a:endParaRPr lang="en-US"/>
          </a:p>
        </p:txBody>
      </p:sp>
      <p:sp>
        <p:nvSpPr>
          <p:cNvPr id="6" name="Rectangle 5">
            <a:extLst>
              <a:ext uri="{FF2B5EF4-FFF2-40B4-BE49-F238E27FC236}">
                <a16:creationId xmlns="" xmlns:a16="http://schemas.microsoft.com/office/drawing/2014/main" id="{BA3DDD48-8104-428A-A444-0D2734508C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AD0C21D7-B9F5-4346-BF85-C7410F8377E0}"/>
              </a:ext>
            </a:extLst>
          </p:cNvPr>
          <p:cNvSpPr>
            <a:spLocks noGrp="1" noChangeArrowheads="1"/>
          </p:cNvSpPr>
          <p:nvPr>
            <p:ph type="sldNum" sz="quarter" idx="12"/>
          </p:nvPr>
        </p:nvSpPr>
        <p:spPr>
          <a:ln/>
        </p:spPr>
        <p:txBody>
          <a:bodyPr/>
          <a:lstStyle>
            <a:lvl1pPr>
              <a:defRPr/>
            </a:lvl1pPr>
          </a:lstStyle>
          <a:p>
            <a:pPr>
              <a:defRPr/>
            </a:pPr>
            <a:fld id="{209C0C81-63A0-4645-AEF2-13B8AE95CC19}" type="slidenum">
              <a:rPr lang="en-US" altLang="en-US"/>
              <a:pPr>
                <a:defRPr/>
              </a:pPr>
              <a:t>‹#›</a:t>
            </a:fld>
            <a:endParaRPr lang="en-US" altLang="en-US"/>
          </a:p>
        </p:txBody>
      </p:sp>
    </p:spTree>
    <p:extLst>
      <p:ext uri="{BB962C8B-B14F-4D97-AF65-F5344CB8AC3E}">
        <p14:creationId xmlns:p14="http://schemas.microsoft.com/office/powerpoint/2010/main" val="3304598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 xmlns:a16="http://schemas.microsoft.com/office/drawing/2014/main" id="{A568BB29-139A-4233-A708-3611282B7F5D}"/>
              </a:ext>
            </a:extLst>
          </p:cNvPr>
          <p:cNvSpPr>
            <a:spLocks noGrp="1" noChangeArrowheads="1"/>
          </p:cNvSpPr>
          <p:nvPr>
            <p:ph type="dt" sz="half" idx="10"/>
          </p:nvPr>
        </p:nvSpPr>
        <p:spPr>
          <a:ln/>
        </p:spPr>
        <p:txBody>
          <a:bodyPr/>
          <a:lstStyle>
            <a:lvl1pPr>
              <a:defRPr/>
            </a:lvl1pPr>
          </a:lstStyle>
          <a:p>
            <a:pPr>
              <a:defRPr/>
            </a:pPr>
            <a:fld id="{629B253F-4B6F-4D59-8565-E170806E69C1}" type="datetime1">
              <a:rPr lang="en-US"/>
              <a:pPr>
                <a:defRPr/>
              </a:pPr>
              <a:t>4/23/2020</a:t>
            </a:fld>
            <a:endParaRPr lang="en-US"/>
          </a:p>
        </p:txBody>
      </p:sp>
      <p:sp>
        <p:nvSpPr>
          <p:cNvPr id="8" name="Rectangle 5">
            <a:extLst>
              <a:ext uri="{FF2B5EF4-FFF2-40B4-BE49-F238E27FC236}">
                <a16:creationId xmlns="" xmlns:a16="http://schemas.microsoft.com/office/drawing/2014/main" id="{BA3DDD48-8104-428A-A444-0D2734508C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 xmlns:a16="http://schemas.microsoft.com/office/drawing/2014/main" id="{AD0C21D7-B9F5-4346-BF85-C7410F8377E0}"/>
              </a:ext>
            </a:extLst>
          </p:cNvPr>
          <p:cNvSpPr>
            <a:spLocks noGrp="1" noChangeArrowheads="1"/>
          </p:cNvSpPr>
          <p:nvPr>
            <p:ph type="sldNum" sz="quarter" idx="12"/>
          </p:nvPr>
        </p:nvSpPr>
        <p:spPr>
          <a:ln/>
        </p:spPr>
        <p:txBody>
          <a:bodyPr/>
          <a:lstStyle>
            <a:lvl1pPr>
              <a:defRPr/>
            </a:lvl1pPr>
          </a:lstStyle>
          <a:p>
            <a:pPr>
              <a:defRPr/>
            </a:pPr>
            <a:fld id="{D51DC28E-E54A-475E-A3AE-275A5A2E9A9A}" type="slidenum">
              <a:rPr lang="en-US" altLang="en-US"/>
              <a:pPr>
                <a:defRPr/>
              </a:pPr>
              <a:t>‹#›</a:t>
            </a:fld>
            <a:endParaRPr lang="en-US" altLang="en-US"/>
          </a:p>
        </p:txBody>
      </p:sp>
    </p:spTree>
    <p:extLst>
      <p:ext uri="{BB962C8B-B14F-4D97-AF65-F5344CB8AC3E}">
        <p14:creationId xmlns:p14="http://schemas.microsoft.com/office/powerpoint/2010/main" val="2423981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 xmlns:a16="http://schemas.microsoft.com/office/drawing/2014/main" id="{A568BB29-139A-4233-A708-3611282B7F5D}"/>
              </a:ext>
            </a:extLst>
          </p:cNvPr>
          <p:cNvSpPr>
            <a:spLocks noGrp="1" noChangeArrowheads="1"/>
          </p:cNvSpPr>
          <p:nvPr>
            <p:ph type="dt" sz="half" idx="10"/>
          </p:nvPr>
        </p:nvSpPr>
        <p:spPr>
          <a:ln/>
        </p:spPr>
        <p:txBody>
          <a:bodyPr/>
          <a:lstStyle>
            <a:lvl1pPr>
              <a:defRPr/>
            </a:lvl1pPr>
          </a:lstStyle>
          <a:p>
            <a:pPr>
              <a:defRPr/>
            </a:pPr>
            <a:fld id="{75611D8A-F79A-48C9-8DDE-9B93B7A8C618}" type="datetime1">
              <a:rPr lang="en-US"/>
              <a:pPr>
                <a:defRPr/>
              </a:pPr>
              <a:t>4/23/2020</a:t>
            </a:fld>
            <a:endParaRPr lang="en-US"/>
          </a:p>
        </p:txBody>
      </p:sp>
      <p:sp>
        <p:nvSpPr>
          <p:cNvPr id="4" name="Rectangle 5">
            <a:extLst>
              <a:ext uri="{FF2B5EF4-FFF2-40B4-BE49-F238E27FC236}">
                <a16:creationId xmlns="" xmlns:a16="http://schemas.microsoft.com/office/drawing/2014/main" id="{BA3DDD48-8104-428A-A444-0D2734508C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 xmlns:a16="http://schemas.microsoft.com/office/drawing/2014/main" id="{AD0C21D7-B9F5-4346-BF85-C7410F8377E0}"/>
              </a:ext>
            </a:extLst>
          </p:cNvPr>
          <p:cNvSpPr>
            <a:spLocks noGrp="1" noChangeArrowheads="1"/>
          </p:cNvSpPr>
          <p:nvPr>
            <p:ph type="sldNum" sz="quarter" idx="12"/>
          </p:nvPr>
        </p:nvSpPr>
        <p:spPr>
          <a:ln/>
        </p:spPr>
        <p:txBody>
          <a:bodyPr/>
          <a:lstStyle>
            <a:lvl1pPr>
              <a:defRPr/>
            </a:lvl1pPr>
          </a:lstStyle>
          <a:p>
            <a:pPr>
              <a:defRPr/>
            </a:pPr>
            <a:fld id="{318A846C-E54A-4F03-BEF1-DEBF66C09CFA}" type="slidenum">
              <a:rPr lang="en-US" altLang="en-US"/>
              <a:pPr>
                <a:defRPr/>
              </a:pPr>
              <a:t>‹#›</a:t>
            </a:fld>
            <a:endParaRPr lang="en-US" altLang="en-US"/>
          </a:p>
        </p:txBody>
      </p:sp>
    </p:spTree>
    <p:extLst>
      <p:ext uri="{BB962C8B-B14F-4D97-AF65-F5344CB8AC3E}">
        <p14:creationId xmlns:p14="http://schemas.microsoft.com/office/powerpoint/2010/main" val="4092261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A568BB29-139A-4233-A708-3611282B7F5D}"/>
              </a:ext>
            </a:extLst>
          </p:cNvPr>
          <p:cNvSpPr>
            <a:spLocks noGrp="1" noChangeArrowheads="1"/>
          </p:cNvSpPr>
          <p:nvPr>
            <p:ph type="dt" sz="half" idx="10"/>
          </p:nvPr>
        </p:nvSpPr>
        <p:spPr>
          <a:ln/>
        </p:spPr>
        <p:txBody>
          <a:bodyPr/>
          <a:lstStyle>
            <a:lvl1pPr>
              <a:defRPr/>
            </a:lvl1pPr>
          </a:lstStyle>
          <a:p>
            <a:pPr>
              <a:defRPr/>
            </a:pPr>
            <a:fld id="{33AEA91D-63E6-4FE8-BC77-162AC480D5BD}" type="datetime1">
              <a:rPr lang="en-US"/>
              <a:pPr>
                <a:defRPr/>
              </a:pPr>
              <a:t>4/23/2020</a:t>
            </a:fld>
            <a:endParaRPr lang="en-US"/>
          </a:p>
        </p:txBody>
      </p:sp>
      <p:sp>
        <p:nvSpPr>
          <p:cNvPr id="3" name="Rectangle 5">
            <a:extLst>
              <a:ext uri="{FF2B5EF4-FFF2-40B4-BE49-F238E27FC236}">
                <a16:creationId xmlns="" xmlns:a16="http://schemas.microsoft.com/office/drawing/2014/main" id="{BA3DDD48-8104-428A-A444-0D2734508C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 xmlns:a16="http://schemas.microsoft.com/office/drawing/2014/main" id="{AD0C21D7-B9F5-4346-BF85-C7410F8377E0}"/>
              </a:ext>
            </a:extLst>
          </p:cNvPr>
          <p:cNvSpPr>
            <a:spLocks noGrp="1" noChangeArrowheads="1"/>
          </p:cNvSpPr>
          <p:nvPr>
            <p:ph type="sldNum" sz="quarter" idx="12"/>
          </p:nvPr>
        </p:nvSpPr>
        <p:spPr>
          <a:ln/>
        </p:spPr>
        <p:txBody>
          <a:bodyPr/>
          <a:lstStyle>
            <a:lvl1pPr>
              <a:defRPr/>
            </a:lvl1pPr>
          </a:lstStyle>
          <a:p>
            <a:pPr>
              <a:defRPr/>
            </a:pPr>
            <a:fld id="{E9BD7A39-54F3-413B-BEEE-6515DCE72ACC}" type="slidenum">
              <a:rPr lang="en-US" altLang="en-US"/>
              <a:pPr>
                <a:defRPr/>
              </a:pPr>
              <a:t>‹#›</a:t>
            </a:fld>
            <a:endParaRPr lang="en-US" altLang="en-US"/>
          </a:p>
        </p:txBody>
      </p:sp>
    </p:spTree>
    <p:extLst>
      <p:ext uri="{BB962C8B-B14F-4D97-AF65-F5344CB8AC3E}">
        <p14:creationId xmlns:p14="http://schemas.microsoft.com/office/powerpoint/2010/main" val="672388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A568BB29-139A-4233-A708-3611282B7F5D}"/>
              </a:ext>
            </a:extLst>
          </p:cNvPr>
          <p:cNvSpPr>
            <a:spLocks noGrp="1" noChangeArrowheads="1"/>
          </p:cNvSpPr>
          <p:nvPr>
            <p:ph type="dt" sz="half" idx="10"/>
          </p:nvPr>
        </p:nvSpPr>
        <p:spPr>
          <a:ln/>
        </p:spPr>
        <p:txBody>
          <a:bodyPr/>
          <a:lstStyle>
            <a:lvl1pPr>
              <a:defRPr/>
            </a:lvl1pPr>
          </a:lstStyle>
          <a:p>
            <a:pPr>
              <a:defRPr/>
            </a:pPr>
            <a:fld id="{0AE0B77D-8CA1-4754-8DAA-AB651FDFAE4C}" type="datetime1">
              <a:rPr lang="en-US"/>
              <a:pPr>
                <a:defRPr/>
              </a:pPr>
              <a:t>4/23/2020</a:t>
            </a:fld>
            <a:endParaRPr lang="en-US"/>
          </a:p>
        </p:txBody>
      </p:sp>
      <p:sp>
        <p:nvSpPr>
          <p:cNvPr id="6" name="Rectangle 5">
            <a:extLst>
              <a:ext uri="{FF2B5EF4-FFF2-40B4-BE49-F238E27FC236}">
                <a16:creationId xmlns="" xmlns:a16="http://schemas.microsoft.com/office/drawing/2014/main" id="{BA3DDD48-8104-428A-A444-0D2734508C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AD0C21D7-B9F5-4346-BF85-C7410F8377E0}"/>
              </a:ext>
            </a:extLst>
          </p:cNvPr>
          <p:cNvSpPr>
            <a:spLocks noGrp="1" noChangeArrowheads="1"/>
          </p:cNvSpPr>
          <p:nvPr>
            <p:ph type="sldNum" sz="quarter" idx="12"/>
          </p:nvPr>
        </p:nvSpPr>
        <p:spPr>
          <a:ln/>
        </p:spPr>
        <p:txBody>
          <a:bodyPr/>
          <a:lstStyle>
            <a:lvl1pPr>
              <a:defRPr/>
            </a:lvl1pPr>
          </a:lstStyle>
          <a:p>
            <a:pPr>
              <a:defRPr/>
            </a:pPr>
            <a:fld id="{64087FA3-6699-40E6-B46A-1522F381C474}" type="slidenum">
              <a:rPr lang="en-US" altLang="en-US"/>
              <a:pPr>
                <a:defRPr/>
              </a:pPr>
              <a:t>‹#›</a:t>
            </a:fld>
            <a:endParaRPr lang="en-US" altLang="en-US"/>
          </a:p>
        </p:txBody>
      </p:sp>
    </p:spTree>
    <p:extLst>
      <p:ext uri="{BB962C8B-B14F-4D97-AF65-F5344CB8AC3E}">
        <p14:creationId xmlns:p14="http://schemas.microsoft.com/office/powerpoint/2010/main" val="950365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A568BB29-139A-4233-A708-3611282B7F5D}"/>
              </a:ext>
            </a:extLst>
          </p:cNvPr>
          <p:cNvSpPr>
            <a:spLocks noGrp="1" noChangeArrowheads="1"/>
          </p:cNvSpPr>
          <p:nvPr>
            <p:ph type="dt" sz="half" idx="10"/>
          </p:nvPr>
        </p:nvSpPr>
        <p:spPr>
          <a:ln/>
        </p:spPr>
        <p:txBody>
          <a:bodyPr/>
          <a:lstStyle>
            <a:lvl1pPr>
              <a:defRPr/>
            </a:lvl1pPr>
          </a:lstStyle>
          <a:p>
            <a:pPr>
              <a:defRPr/>
            </a:pPr>
            <a:fld id="{90BF83CD-4CA8-46B3-A034-A3AD91C2AFE9}" type="datetime1">
              <a:rPr lang="en-US"/>
              <a:pPr>
                <a:defRPr/>
              </a:pPr>
              <a:t>4/23/2020</a:t>
            </a:fld>
            <a:endParaRPr lang="en-US"/>
          </a:p>
        </p:txBody>
      </p:sp>
      <p:sp>
        <p:nvSpPr>
          <p:cNvPr id="6" name="Rectangle 5">
            <a:extLst>
              <a:ext uri="{FF2B5EF4-FFF2-40B4-BE49-F238E27FC236}">
                <a16:creationId xmlns="" xmlns:a16="http://schemas.microsoft.com/office/drawing/2014/main" id="{BA3DDD48-8104-428A-A444-0D2734508C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AD0C21D7-B9F5-4346-BF85-C7410F8377E0}"/>
              </a:ext>
            </a:extLst>
          </p:cNvPr>
          <p:cNvSpPr>
            <a:spLocks noGrp="1" noChangeArrowheads="1"/>
          </p:cNvSpPr>
          <p:nvPr>
            <p:ph type="sldNum" sz="quarter" idx="12"/>
          </p:nvPr>
        </p:nvSpPr>
        <p:spPr>
          <a:ln/>
        </p:spPr>
        <p:txBody>
          <a:bodyPr/>
          <a:lstStyle>
            <a:lvl1pPr>
              <a:defRPr/>
            </a:lvl1pPr>
          </a:lstStyle>
          <a:p>
            <a:pPr>
              <a:defRPr/>
            </a:pPr>
            <a:fld id="{A0493041-768D-4536-86FC-9448B9CECA6F}" type="slidenum">
              <a:rPr lang="en-US" altLang="en-US"/>
              <a:pPr>
                <a:defRPr/>
              </a:pPr>
              <a:t>‹#›</a:t>
            </a:fld>
            <a:endParaRPr lang="en-US" altLang="en-US"/>
          </a:p>
        </p:txBody>
      </p:sp>
    </p:spTree>
    <p:extLst>
      <p:ext uri="{BB962C8B-B14F-4D97-AF65-F5344CB8AC3E}">
        <p14:creationId xmlns:p14="http://schemas.microsoft.com/office/powerpoint/2010/main" val="260811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A568BB29-139A-4233-A708-3611282B7F5D}"/>
              </a:ext>
            </a:extLst>
          </p:cNvPr>
          <p:cNvSpPr>
            <a:spLocks noGrp="1" noChangeArrowheads="1"/>
          </p:cNvSpPr>
          <p:nvPr>
            <p:ph type="dt" sz="half" idx="10"/>
          </p:nvPr>
        </p:nvSpPr>
        <p:spPr>
          <a:ln/>
        </p:spPr>
        <p:txBody>
          <a:bodyPr/>
          <a:lstStyle>
            <a:lvl1pPr>
              <a:defRPr/>
            </a:lvl1pPr>
          </a:lstStyle>
          <a:p>
            <a:pPr>
              <a:defRPr/>
            </a:pPr>
            <a:fld id="{69C122DA-974C-45AD-97D3-F22E6DA5CB55}" type="datetime1">
              <a:rPr lang="en-US"/>
              <a:pPr>
                <a:defRPr/>
              </a:pPr>
              <a:t>4/23/2020</a:t>
            </a:fld>
            <a:endParaRPr lang="en-US"/>
          </a:p>
        </p:txBody>
      </p:sp>
      <p:sp>
        <p:nvSpPr>
          <p:cNvPr id="5" name="Rectangle 5">
            <a:extLst>
              <a:ext uri="{FF2B5EF4-FFF2-40B4-BE49-F238E27FC236}">
                <a16:creationId xmlns="" xmlns:a16="http://schemas.microsoft.com/office/drawing/2014/main" id="{BA3DDD48-8104-428A-A444-0D2734508C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AD0C21D7-B9F5-4346-BF85-C7410F8377E0}"/>
              </a:ext>
            </a:extLst>
          </p:cNvPr>
          <p:cNvSpPr>
            <a:spLocks noGrp="1" noChangeArrowheads="1"/>
          </p:cNvSpPr>
          <p:nvPr>
            <p:ph type="sldNum" sz="quarter" idx="12"/>
          </p:nvPr>
        </p:nvSpPr>
        <p:spPr>
          <a:ln/>
        </p:spPr>
        <p:txBody>
          <a:bodyPr/>
          <a:lstStyle>
            <a:lvl1pPr>
              <a:defRPr/>
            </a:lvl1pPr>
          </a:lstStyle>
          <a:p>
            <a:pPr>
              <a:defRPr/>
            </a:pPr>
            <a:fld id="{F9A62D1F-0DCD-4B24-92B6-78CB5D160A2B}" type="slidenum">
              <a:rPr lang="en-US" altLang="en-US"/>
              <a:pPr>
                <a:defRPr/>
              </a:pPr>
              <a:t>‹#›</a:t>
            </a:fld>
            <a:endParaRPr lang="en-US" altLang="en-US"/>
          </a:p>
        </p:txBody>
      </p:sp>
    </p:spTree>
    <p:extLst>
      <p:ext uri="{BB962C8B-B14F-4D97-AF65-F5344CB8AC3E}">
        <p14:creationId xmlns:p14="http://schemas.microsoft.com/office/powerpoint/2010/main" val="606002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260350"/>
            <a:ext cx="86423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50825" y="1706563"/>
            <a:ext cx="8642350"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3956" name="Rectangle 4">
            <a:extLst>
              <a:ext uri="{FF2B5EF4-FFF2-40B4-BE49-F238E27FC236}">
                <a16:creationId xmlns="" xmlns:a16="http://schemas.microsoft.com/office/drawing/2014/main" id="{A568BB29-139A-4233-A708-3611282B7F5D}"/>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defRPr>
            </a:lvl1pPr>
          </a:lstStyle>
          <a:p>
            <a:pPr>
              <a:defRPr/>
            </a:pPr>
            <a:fld id="{333FA379-D336-40E6-923E-41E575422C17}" type="datetime1">
              <a:rPr lang="en-US"/>
              <a:pPr>
                <a:defRPr/>
              </a:pPr>
              <a:t>4/23/2020</a:t>
            </a:fld>
            <a:endParaRPr lang="en-US"/>
          </a:p>
        </p:txBody>
      </p:sp>
      <p:sp>
        <p:nvSpPr>
          <p:cNvPr id="253957" name="Rectangle 5">
            <a:extLst>
              <a:ext uri="{FF2B5EF4-FFF2-40B4-BE49-F238E27FC236}">
                <a16:creationId xmlns="" xmlns:a16="http://schemas.microsoft.com/office/drawing/2014/main" id="{BA3DDD48-8104-428A-A444-0D2734508C09}"/>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defRPr>
            </a:lvl1pPr>
          </a:lstStyle>
          <a:p>
            <a:pPr>
              <a:defRPr/>
            </a:pPr>
            <a:endParaRPr lang="en-US"/>
          </a:p>
        </p:txBody>
      </p:sp>
      <p:sp>
        <p:nvSpPr>
          <p:cNvPr id="253958" name="Rectangle 6">
            <a:extLst>
              <a:ext uri="{FF2B5EF4-FFF2-40B4-BE49-F238E27FC236}">
                <a16:creationId xmlns="" xmlns:a16="http://schemas.microsoft.com/office/drawing/2014/main" id="{AD0C21D7-B9F5-4346-BF85-C7410F8377E0}"/>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pPr>
              <a:defRPr/>
            </a:pPr>
            <a:fld id="{203A1618-6D45-4D5A-83C6-16F121EE557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charset="0"/>
        </a:defRPr>
      </a:lvl2pPr>
      <a:lvl3pPr algn="l" rtl="0" eaLnBrk="0" fontAlgn="base" hangingPunct="0">
        <a:spcBef>
          <a:spcPct val="0"/>
        </a:spcBef>
        <a:spcAft>
          <a:spcPct val="0"/>
        </a:spcAft>
        <a:defRPr sz="4000">
          <a:solidFill>
            <a:schemeClr val="bg1"/>
          </a:solidFill>
          <a:latin typeface="Arial" charset="0"/>
        </a:defRPr>
      </a:lvl3pPr>
      <a:lvl4pPr algn="l" rtl="0" eaLnBrk="0" fontAlgn="base" hangingPunct="0">
        <a:spcBef>
          <a:spcPct val="0"/>
        </a:spcBef>
        <a:spcAft>
          <a:spcPct val="0"/>
        </a:spcAft>
        <a:defRPr sz="4000">
          <a:solidFill>
            <a:schemeClr val="bg1"/>
          </a:solidFill>
          <a:latin typeface="Arial" charset="0"/>
        </a:defRPr>
      </a:lvl4pPr>
      <a:lvl5pPr algn="l" rtl="0" eaLnBrk="0" fontAlgn="base" hangingPunct="0">
        <a:spcBef>
          <a:spcPct val="0"/>
        </a:spcBef>
        <a:spcAft>
          <a:spcPct val="0"/>
        </a:spcAft>
        <a:defRPr sz="4000">
          <a:solidFill>
            <a:schemeClr val="bg1"/>
          </a:solidFill>
          <a:latin typeface="Arial" charset="0"/>
        </a:defRPr>
      </a:lvl5pPr>
      <a:lvl6pPr marL="457200" algn="l" rtl="0" fontAlgn="base">
        <a:spcBef>
          <a:spcPct val="0"/>
        </a:spcBef>
        <a:spcAft>
          <a:spcPct val="0"/>
        </a:spcAft>
        <a:defRPr sz="4000">
          <a:solidFill>
            <a:schemeClr val="bg1"/>
          </a:solidFill>
          <a:latin typeface="Arial" charset="0"/>
        </a:defRPr>
      </a:lvl6pPr>
      <a:lvl7pPr marL="914400" algn="l" rtl="0" fontAlgn="base">
        <a:spcBef>
          <a:spcPct val="0"/>
        </a:spcBef>
        <a:spcAft>
          <a:spcPct val="0"/>
        </a:spcAft>
        <a:defRPr sz="4000">
          <a:solidFill>
            <a:schemeClr val="bg1"/>
          </a:solidFill>
          <a:latin typeface="Arial" charset="0"/>
        </a:defRPr>
      </a:lvl7pPr>
      <a:lvl8pPr marL="1371600" algn="l" rtl="0" fontAlgn="base">
        <a:spcBef>
          <a:spcPct val="0"/>
        </a:spcBef>
        <a:spcAft>
          <a:spcPct val="0"/>
        </a:spcAft>
        <a:defRPr sz="4000">
          <a:solidFill>
            <a:schemeClr val="bg1"/>
          </a:solidFill>
          <a:latin typeface="Arial" charset="0"/>
        </a:defRPr>
      </a:lvl8pPr>
      <a:lvl9pPr marL="1828800" algn="l" rtl="0" fontAlgn="base">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lr>
          <a:srgbClr val="FF1515"/>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1515"/>
        </a:buClr>
        <a:buChar char="•"/>
        <a:defRPr sz="2800">
          <a:solidFill>
            <a:schemeClr val="tx1"/>
          </a:solidFill>
          <a:latin typeface="+mn-lt"/>
        </a:defRPr>
      </a:lvl2pPr>
      <a:lvl3pPr marL="1143000" indent="-228600" algn="l" rtl="0" eaLnBrk="0" fontAlgn="base" hangingPunct="0">
        <a:spcBef>
          <a:spcPct val="20000"/>
        </a:spcBef>
        <a:spcAft>
          <a:spcPct val="0"/>
        </a:spcAft>
        <a:buClr>
          <a:srgbClr val="FF1515"/>
        </a:buClr>
        <a:buChar char="•"/>
        <a:defRPr sz="2400">
          <a:solidFill>
            <a:schemeClr val="tx1"/>
          </a:solidFill>
          <a:latin typeface="+mn-lt"/>
        </a:defRPr>
      </a:lvl3pPr>
      <a:lvl4pPr marL="1600200" indent="-228600" algn="l" rtl="0" eaLnBrk="0" fontAlgn="base" hangingPunct="0">
        <a:spcBef>
          <a:spcPct val="20000"/>
        </a:spcBef>
        <a:spcAft>
          <a:spcPct val="0"/>
        </a:spcAft>
        <a:buClr>
          <a:srgbClr val="FF1515"/>
        </a:buClr>
        <a:buChar char="•"/>
        <a:defRPr sz="2000">
          <a:solidFill>
            <a:schemeClr val="tx1"/>
          </a:solidFill>
          <a:latin typeface="+mn-lt"/>
        </a:defRPr>
      </a:lvl4pPr>
      <a:lvl5pPr marL="2057400" indent="-228600" algn="l" rtl="0" eaLnBrk="0" fontAlgn="base" hangingPunct="0">
        <a:spcBef>
          <a:spcPct val="20000"/>
        </a:spcBef>
        <a:spcAft>
          <a:spcPct val="0"/>
        </a:spcAft>
        <a:buClr>
          <a:srgbClr val="FF1515"/>
        </a:buClr>
        <a:buChar char="•"/>
        <a:defRPr sz="2000">
          <a:solidFill>
            <a:schemeClr val="tx1"/>
          </a:solidFill>
          <a:latin typeface="+mn-lt"/>
        </a:defRPr>
      </a:lvl5pPr>
      <a:lvl6pPr marL="2514600" indent="-228600" algn="l" rtl="0" fontAlgn="base">
        <a:spcBef>
          <a:spcPct val="20000"/>
        </a:spcBef>
        <a:spcAft>
          <a:spcPct val="0"/>
        </a:spcAft>
        <a:buClr>
          <a:srgbClr val="FF1515"/>
        </a:buClr>
        <a:buChar char="•"/>
        <a:defRPr sz="2000">
          <a:solidFill>
            <a:schemeClr val="tx1"/>
          </a:solidFill>
          <a:latin typeface="+mn-lt"/>
        </a:defRPr>
      </a:lvl6pPr>
      <a:lvl7pPr marL="2971800" indent="-228600" algn="l" rtl="0" fontAlgn="base">
        <a:spcBef>
          <a:spcPct val="20000"/>
        </a:spcBef>
        <a:spcAft>
          <a:spcPct val="0"/>
        </a:spcAft>
        <a:buClr>
          <a:srgbClr val="FF1515"/>
        </a:buClr>
        <a:buChar char="•"/>
        <a:defRPr sz="2000">
          <a:solidFill>
            <a:schemeClr val="tx1"/>
          </a:solidFill>
          <a:latin typeface="+mn-lt"/>
        </a:defRPr>
      </a:lvl7pPr>
      <a:lvl8pPr marL="3429000" indent="-228600" algn="l" rtl="0" fontAlgn="base">
        <a:spcBef>
          <a:spcPct val="20000"/>
        </a:spcBef>
        <a:spcAft>
          <a:spcPct val="0"/>
        </a:spcAft>
        <a:buClr>
          <a:srgbClr val="FF1515"/>
        </a:buClr>
        <a:buChar char="•"/>
        <a:defRPr sz="2000">
          <a:solidFill>
            <a:schemeClr val="tx1"/>
          </a:solidFill>
          <a:latin typeface="+mn-lt"/>
        </a:defRPr>
      </a:lvl8pPr>
      <a:lvl9pPr marL="3886200" indent="-228600" algn="l" rtl="0" fontAlgn="base">
        <a:spcBef>
          <a:spcPct val="20000"/>
        </a:spcBef>
        <a:spcAft>
          <a:spcPct val="0"/>
        </a:spcAft>
        <a:buClr>
          <a:srgbClr val="FF151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778FA37A-8BEA-44E8-AECA-0B54E2D980A5}" type="slidenum">
              <a:rPr lang="en-US" altLang="en-US" sz="1400" smtClean="0">
                <a:latin typeface="Times New Roman" panose="02020603050405020304" pitchFamily="18" charset="0"/>
              </a:rPr>
              <a:pPr>
                <a:spcBef>
                  <a:spcPct val="0"/>
                </a:spcBef>
                <a:buClrTx/>
                <a:buFontTx/>
                <a:buNone/>
              </a:pPr>
              <a:t>1</a:t>
            </a:fld>
            <a:endParaRPr lang="en-US" altLang="en-US" sz="1400" smtClean="0">
              <a:latin typeface="Times New Roman" panose="02020603050405020304" pitchFamily="18" charset="0"/>
            </a:endParaRPr>
          </a:p>
        </p:txBody>
      </p:sp>
      <p:sp>
        <p:nvSpPr>
          <p:cNvPr id="3075" name="Rectangle 2"/>
          <p:cNvSpPr>
            <a:spLocks noGrp="1" noChangeArrowheads="1"/>
          </p:cNvSpPr>
          <p:nvPr>
            <p:ph type="title" idx="4294967295"/>
          </p:nvPr>
        </p:nvSpPr>
        <p:spPr>
          <a:xfrm>
            <a:off x="309563" y="546100"/>
            <a:ext cx="8610600" cy="609600"/>
          </a:xfrm>
        </p:spPr>
        <p:txBody>
          <a:bodyPr lIns="0" tIns="0" rIns="0" bIns="0" anchor="ctr">
            <a:spAutoFit/>
          </a:bodyPr>
          <a:lstStyle/>
          <a:p>
            <a:pPr algn="ct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b="1" smtClean="0"/>
              <a:t>Technician Licensing Class</a:t>
            </a:r>
          </a:p>
        </p:txBody>
      </p:sp>
      <p:sp>
        <p:nvSpPr>
          <p:cNvPr id="3076" name="Text Box 6"/>
          <p:cNvSpPr txBox="1">
            <a:spLocks noChangeArrowheads="1"/>
          </p:cNvSpPr>
          <p:nvPr/>
        </p:nvSpPr>
        <p:spPr bwMode="auto">
          <a:xfrm>
            <a:off x="457200" y="1714500"/>
            <a:ext cx="8305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ctr" eaLnBrk="1" hangingPunct="1">
              <a:spcBef>
                <a:spcPct val="50000"/>
              </a:spcBef>
              <a:buClrTx/>
              <a:buFontTx/>
              <a:buNone/>
            </a:pPr>
            <a:r>
              <a:rPr lang="en-GB" altLang="en-US" sz="3600" b="1">
                <a:solidFill>
                  <a:srgbClr val="FF3300"/>
                </a:solidFill>
                <a:latin typeface="Rockwell" pitchFamily="18" charset="0"/>
              </a:rPr>
              <a:t>Run Some Interference Protection</a:t>
            </a:r>
            <a:endParaRPr lang="en-US" altLang="en-US" sz="3600" b="1">
              <a:solidFill>
                <a:srgbClr val="FF3300"/>
              </a:solidFill>
              <a:latin typeface="Rockwell" pitchFamily="18" charset="0"/>
            </a:endParaRPr>
          </a:p>
          <a:p>
            <a:pPr algn="ctr" eaLnBrk="1" hangingPunct="1">
              <a:spcBef>
                <a:spcPct val="50000"/>
              </a:spcBef>
              <a:buClrTx/>
              <a:buFontTx/>
              <a:buNone/>
            </a:pPr>
            <a:r>
              <a:rPr lang="en-GB" altLang="en-US" sz="3600" b="1">
                <a:solidFill>
                  <a:srgbClr val="FF3300"/>
                </a:solidFill>
                <a:latin typeface="Rockwell" pitchFamily="18" charset="0"/>
              </a:rPr>
              <a:t> </a:t>
            </a:r>
            <a:endParaRPr lang="en-US" altLang="en-US" sz="3600" b="1">
              <a:solidFill>
                <a:srgbClr val="FF3300"/>
              </a:solidFill>
              <a:latin typeface="Rockwell" pitchFamily="18" charset="0"/>
            </a:endParaRPr>
          </a:p>
        </p:txBody>
      </p:sp>
      <p:sp>
        <p:nvSpPr>
          <p:cNvPr id="3078" name="Text Box 2"/>
          <p:cNvSpPr txBox="1">
            <a:spLocks noChangeArrowheads="1"/>
          </p:cNvSpPr>
          <p:nvPr/>
        </p:nvSpPr>
        <p:spPr bwMode="auto">
          <a:xfrm>
            <a:off x="2987675" y="3344863"/>
            <a:ext cx="2957513"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ctr" eaLnBrk="1" hangingPunct="1">
              <a:spcBef>
                <a:spcPct val="50000"/>
              </a:spcBef>
              <a:buClr>
                <a:srgbClr val="000000"/>
              </a:buClr>
              <a:buSzPct val="87000"/>
              <a:buFont typeface="StarSymbol" charset="0"/>
              <a:buNone/>
            </a:pPr>
            <a:r>
              <a:rPr lang="en-US" altLang="en-US" sz="2800" dirty="0">
                <a:solidFill>
                  <a:srgbClr val="333333"/>
                </a:solidFill>
                <a:latin typeface="Arial" panose="020B0604020202020204" pitchFamily="34" charset="0"/>
                <a:cs typeface="Tahoma" panose="020B0604030504040204" pitchFamily="34" charset="0"/>
              </a:rPr>
              <a:t>Valid July 1, </a:t>
            </a:r>
            <a:r>
              <a:rPr lang="en-US" altLang="en-US" sz="2800" dirty="0" smtClean="0">
                <a:solidFill>
                  <a:srgbClr val="333333"/>
                </a:solidFill>
                <a:latin typeface="Arial" panose="020B0604020202020204" pitchFamily="34" charset="0"/>
                <a:cs typeface="Tahoma" panose="020B0604030504040204" pitchFamily="34" charset="0"/>
              </a:rPr>
              <a:t>2018</a:t>
            </a:r>
            <a:endParaRPr lang="en-US" altLang="en-US" sz="2800" dirty="0">
              <a:solidFill>
                <a:srgbClr val="333333"/>
              </a:solidFill>
              <a:latin typeface="Arial" panose="020B0604020202020204" pitchFamily="34" charset="0"/>
              <a:cs typeface="Tahoma" panose="020B0604030504040204" pitchFamily="34" charset="0"/>
            </a:endParaRPr>
          </a:p>
          <a:p>
            <a:pPr algn="ctr" eaLnBrk="1" hangingPunct="1">
              <a:spcBef>
                <a:spcPct val="50000"/>
              </a:spcBef>
              <a:buClr>
                <a:srgbClr val="000000"/>
              </a:buClr>
              <a:buSzPct val="87000"/>
              <a:buFont typeface="StarSymbol" charset="0"/>
              <a:buNone/>
            </a:pPr>
            <a:r>
              <a:rPr lang="en-US" altLang="en-US" sz="2800" dirty="0">
                <a:solidFill>
                  <a:srgbClr val="333333"/>
                </a:solidFill>
                <a:latin typeface="Arial" panose="020B0604020202020204" pitchFamily="34" charset="0"/>
                <a:cs typeface="Tahoma" panose="020B0604030504040204" pitchFamily="34" charset="0"/>
              </a:rPr>
              <a:t>Through</a:t>
            </a:r>
          </a:p>
          <a:p>
            <a:pPr algn="ctr" eaLnBrk="1" hangingPunct="1">
              <a:spcBef>
                <a:spcPct val="50000"/>
              </a:spcBef>
              <a:buClr>
                <a:srgbClr val="000000"/>
              </a:buClr>
              <a:buSzPct val="87000"/>
              <a:buFont typeface="StarSymbol" charset="0"/>
              <a:buNone/>
            </a:pPr>
            <a:r>
              <a:rPr lang="en-US" altLang="en-US" sz="2800" dirty="0">
                <a:solidFill>
                  <a:srgbClr val="333333"/>
                </a:solidFill>
                <a:latin typeface="Arial" panose="020B0604020202020204" pitchFamily="34" charset="0"/>
                <a:cs typeface="Tahoma" panose="020B0604030504040204" pitchFamily="34" charset="0"/>
              </a:rPr>
              <a:t>June 30, </a:t>
            </a:r>
            <a:r>
              <a:rPr lang="en-US" altLang="en-US" sz="2800" dirty="0" smtClean="0">
                <a:solidFill>
                  <a:srgbClr val="333333"/>
                </a:solidFill>
                <a:latin typeface="Arial" panose="020B0604020202020204" pitchFamily="34" charset="0"/>
                <a:cs typeface="Tahoma" panose="020B0604030504040204" pitchFamily="34" charset="0"/>
              </a:rPr>
              <a:t>2022</a:t>
            </a:r>
            <a:endParaRPr lang="en-US" altLang="en-US" sz="2800" dirty="0">
              <a:solidFill>
                <a:srgbClr val="333333"/>
              </a:solidFill>
              <a:latin typeface="Arial" panose="020B0604020202020204" pitchFamily="34" charset="0"/>
              <a:cs typeface="Tahoma" panose="020B0604030504040204" pitchFamily="34" charset="0"/>
            </a:endParaRPr>
          </a:p>
        </p:txBody>
      </p:sp>
      <p:pic>
        <p:nvPicPr>
          <p:cNvPr id="307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8137"/>
            <a:ext cx="1447800" cy="198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6531" y="4868137"/>
            <a:ext cx="1327469" cy="1989863"/>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A0869D60-8FF1-47CB-9CFF-786C043B25E5}" type="slidenum">
              <a:rPr lang="en-US" altLang="en-US" sz="1400" smtClean="0">
                <a:latin typeface="Times New Roman" panose="02020603050405020304" pitchFamily="18" charset="0"/>
              </a:rPr>
              <a:pPr>
                <a:spcBef>
                  <a:spcPct val="0"/>
                </a:spcBef>
                <a:buClrTx/>
                <a:buFontTx/>
                <a:buNone/>
              </a:pPr>
              <a:t>10</a:t>
            </a:fld>
            <a:endParaRPr lang="en-US" altLang="en-US" sz="1400" smtClean="0">
              <a:latin typeface="Times New Roman" panose="02020603050405020304" pitchFamily="18" charset="0"/>
            </a:endParaRPr>
          </a:p>
        </p:txBody>
      </p:sp>
      <p:sp>
        <p:nvSpPr>
          <p:cNvPr id="1229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r" eaLnBrk="1" hangingPunct="1">
              <a:spcBef>
                <a:spcPct val="0"/>
              </a:spcBef>
              <a:buClrTx/>
              <a:buFontTx/>
              <a:buNone/>
            </a:pPr>
            <a:fld id="{C49F0B8C-754E-42FD-85E9-418320F7C889}" type="slidenum">
              <a:rPr lang="en-US" altLang="en-US" sz="1400">
                <a:latin typeface="Times New Roman" panose="02020603050405020304" pitchFamily="18" charset="0"/>
              </a:rPr>
              <a:pPr algn="r" eaLnBrk="1" hangingPunct="1">
                <a:spcBef>
                  <a:spcPct val="0"/>
                </a:spcBef>
                <a:buClrTx/>
                <a:buFontTx/>
                <a:buNone/>
              </a:pPr>
              <a:t>10</a:t>
            </a:fld>
            <a:endParaRPr lang="en-US" altLang="en-US" sz="1400">
              <a:latin typeface="Times New Roman" panose="02020603050405020304" pitchFamily="18" charset="0"/>
            </a:endParaRPr>
          </a:p>
        </p:txBody>
      </p:sp>
      <p:sp>
        <p:nvSpPr>
          <p:cNvPr id="12292" name="Rectangle 2"/>
          <p:cNvSpPr>
            <a:spLocks noGrp="1" noChangeArrowheads="1"/>
          </p:cNvSpPr>
          <p:nvPr>
            <p:ph type="title" idx="4294967295"/>
          </p:nvPr>
        </p:nvSpPr>
        <p:spPr>
          <a:xfrm>
            <a:off x="0" y="395288"/>
            <a:ext cx="9144000" cy="614362"/>
          </a:xfrm>
        </p:spPr>
        <p:txBody>
          <a:bodyPr/>
          <a:lstStyle/>
          <a:p>
            <a:pPr algn="ctr" eaLnBrk="1" hangingPunct="1"/>
            <a:r>
              <a:rPr lang="en-US" altLang="en-US" sz="3200" b="1" smtClean="0">
                <a:latin typeface="Times New Roman" panose="02020603050405020304" pitchFamily="18" charset="0"/>
              </a:rPr>
              <a:t>Run Some Interference Protection</a:t>
            </a:r>
          </a:p>
        </p:txBody>
      </p:sp>
      <p:sp>
        <p:nvSpPr>
          <p:cNvPr id="949251" name="Rectangle 3"/>
          <p:cNvSpPr>
            <a:spLocks noGrp="1" noChangeArrowheads="1"/>
          </p:cNvSpPr>
          <p:nvPr>
            <p:ph type="body" idx="4294967295"/>
          </p:nvPr>
        </p:nvSpPr>
        <p:spPr>
          <a:xfrm>
            <a:off x="0" y="1524000"/>
            <a:ext cx="8915400" cy="2590800"/>
          </a:xfrm>
        </p:spPr>
        <p:txBody>
          <a:bodyPr/>
          <a:lstStyle/>
          <a:p>
            <a:pPr marL="457200" lvl="1" indent="-228600" eaLnBrk="1" hangingPunct="1">
              <a:buFont typeface="Symbol" panose="05050102010706020507" pitchFamily="18" charset="2"/>
              <a:buChar char=""/>
            </a:pPr>
            <a:r>
              <a:rPr lang="en-US" altLang="en-US" dirty="0" smtClean="0">
                <a:latin typeface="Times New Roman" panose="02020603050405020304" pitchFamily="18" charset="0"/>
              </a:rPr>
              <a:t>Reports of garbled, distorted, or unintelligible transmissions are symptoms of RF feedback in a transmitter or receiver. </a:t>
            </a:r>
            <a:r>
              <a:rPr lang="en-US" altLang="en-US" sz="1000" dirty="0" smtClean="0">
                <a:latin typeface="Times New Roman" panose="02020603050405020304" pitchFamily="18" charset="0"/>
              </a:rPr>
              <a:t>T7B11</a:t>
            </a:r>
          </a:p>
          <a:p>
            <a:pPr marL="457200" lvl="1" indent="-228600" eaLnBrk="1" hangingPunct="1">
              <a:buFont typeface="Symbol" panose="05050102010706020507" pitchFamily="18" charset="2"/>
              <a:buNone/>
            </a:pPr>
            <a:endParaRPr lang="en-US" altLang="en-US" sz="1200" dirty="0" smtClean="0">
              <a:latin typeface="Times New Roman" panose="02020603050405020304" pitchFamily="18" charset="0"/>
            </a:endParaRPr>
          </a:p>
          <a:p>
            <a:pPr marL="457200" lvl="1" indent="-228600" eaLnBrk="1" hangingPunct="1">
              <a:buFont typeface="Symbol" panose="05050102010706020507" pitchFamily="18" charset="2"/>
              <a:buChar char=""/>
            </a:pPr>
            <a:r>
              <a:rPr lang="en-US" altLang="en-US" dirty="0" smtClean="0">
                <a:latin typeface="Times New Roman" panose="02020603050405020304" pitchFamily="18" charset="0"/>
              </a:rPr>
              <a:t>A common reason to use shielded wire is to prevent coupling of unwanted signals to or from the wire. </a:t>
            </a:r>
            <a:r>
              <a:rPr lang="en-US" altLang="en-US" sz="1000" dirty="0" smtClean="0">
                <a:latin typeface="Times New Roman" panose="02020603050405020304" pitchFamily="18" charset="0"/>
              </a:rPr>
              <a:t>T6D12</a:t>
            </a:r>
          </a:p>
          <a:p>
            <a:pPr marL="457200" lvl="1" indent="-228600" eaLnBrk="1" hangingPunct="1">
              <a:buFont typeface="Symbol" panose="05050102010706020507" pitchFamily="18" charset="2"/>
              <a:buNone/>
            </a:pPr>
            <a:endParaRPr lang="en-US" altLang="en-US" sz="1200" dirty="0" smtClean="0">
              <a:latin typeface="Times New Roman" panose="02020603050405020304" pitchFamily="18" charset="0"/>
            </a:endParaRPr>
          </a:p>
        </p:txBody>
      </p:sp>
      <p:pic>
        <p:nvPicPr>
          <p:cNvPr id="4098"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3706" y="4190999"/>
            <a:ext cx="3163094" cy="25304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4190999"/>
            <a:ext cx="2514600"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949251">
                                            <p:txEl>
                                              <p:pRg st="0" end="0"/>
                                            </p:txEl>
                                          </p:spTgt>
                                        </p:tgtEl>
                                        <p:attrNameLst>
                                          <p:attrName>style.visibility</p:attrName>
                                        </p:attrNameLst>
                                      </p:cBhvr>
                                      <p:to>
                                        <p:strVal val="visible"/>
                                      </p:to>
                                    </p:set>
                                    <p:anim calcmode="lin" valueType="num">
                                      <p:cBhvr additive="base">
                                        <p:cTn id="7" dur="1000" fill="hold"/>
                                        <p:tgtEl>
                                          <p:spTgt spid="949251">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9492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949251">
                                            <p:txEl>
                                              <p:pRg st="2" end="2"/>
                                            </p:txEl>
                                          </p:spTgt>
                                        </p:tgtEl>
                                        <p:attrNameLst>
                                          <p:attrName>style.visibility</p:attrName>
                                        </p:attrNameLst>
                                      </p:cBhvr>
                                      <p:to>
                                        <p:strVal val="visible"/>
                                      </p:to>
                                    </p:set>
                                    <p:anim calcmode="lin" valueType="num">
                                      <p:cBhvr additive="base">
                                        <p:cTn id="13" dur="1000" fill="hold"/>
                                        <p:tgtEl>
                                          <p:spTgt spid="949251">
                                            <p:txEl>
                                              <p:pRg st="2" end="2"/>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94925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A0869D60-8FF1-47CB-9CFF-786C043B25E5}" type="slidenum">
              <a:rPr lang="en-US" altLang="en-US" sz="1400" smtClean="0">
                <a:latin typeface="Times New Roman" panose="02020603050405020304" pitchFamily="18" charset="0"/>
              </a:rPr>
              <a:pPr>
                <a:spcBef>
                  <a:spcPct val="0"/>
                </a:spcBef>
                <a:buClrTx/>
                <a:buFontTx/>
                <a:buNone/>
              </a:pPr>
              <a:t>11</a:t>
            </a:fld>
            <a:endParaRPr lang="en-US" altLang="en-US" sz="1400" smtClean="0">
              <a:latin typeface="Times New Roman" panose="02020603050405020304" pitchFamily="18" charset="0"/>
            </a:endParaRPr>
          </a:p>
        </p:txBody>
      </p:sp>
      <p:sp>
        <p:nvSpPr>
          <p:cNvPr id="1229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r" eaLnBrk="1" hangingPunct="1">
              <a:spcBef>
                <a:spcPct val="0"/>
              </a:spcBef>
              <a:buClrTx/>
              <a:buFontTx/>
              <a:buNone/>
            </a:pPr>
            <a:fld id="{C49F0B8C-754E-42FD-85E9-418320F7C889}" type="slidenum">
              <a:rPr lang="en-US" altLang="en-US" sz="1400">
                <a:latin typeface="Times New Roman" panose="02020603050405020304" pitchFamily="18" charset="0"/>
              </a:rPr>
              <a:pPr algn="r" eaLnBrk="1" hangingPunct="1">
                <a:spcBef>
                  <a:spcPct val="0"/>
                </a:spcBef>
                <a:buClrTx/>
                <a:buFontTx/>
                <a:buNone/>
              </a:pPr>
              <a:t>11</a:t>
            </a:fld>
            <a:endParaRPr lang="en-US" altLang="en-US" sz="1400">
              <a:latin typeface="Times New Roman" panose="02020603050405020304" pitchFamily="18" charset="0"/>
            </a:endParaRPr>
          </a:p>
        </p:txBody>
      </p:sp>
      <p:sp>
        <p:nvSpPr>
          <p:cNvPr id="12292" name="Rectangle 2"/>
          <p:cNvSpPr>
            <a:spLocks noGrp="1" noChangeArrowheads="1"/>
          </p:cNvSpPr>
          <p:nvPr>
            <p:ph type="title" idx="4294967295"/>
          </p:nvPr>
        </p:nvSpPr>
        <p:spPr>
          <a:xfrm>
            <a:off x="0" y="395288"/>
            <a:ext cx="9144000" cy="614362"/>
          </a:xfrm>
        </p:spPr>
        <p:txBody>
          <a:bodyPr/>
          <a:lstStyle/>
          <a:p>
            <a:pPr algn="ctr" eaLnBrk="1" hangingPunct="1"/>
            <a:r>
              <a:rPr lang="en-US" altLang="en-US" sz="3200" b="1" smtClean="0">
                <a:latin typeface="Times New Roman" panose="02020603050405020304" pitchFamily="18" charset="0"/>
              </a:rPr>
              <a:t>Run Some Interference Protection</a:t>
            </a:r>
          </a:p>
        </p:txBody>
      </p:sp>
      <p:sp>
        <p:nvSpPr>
          <p:cNvPr id="949251" name="Rectangle 3"/>
          <p:cNvSpPr>
            <a:spLocks noGrp="1" noChangeArrowheads="1"/>
          </p:cNvSpPr>
          <p:nvPr>
            <p:ph type="body" idx="4294967295"/>
          </p:nvPr>
        </p:nvSpPr>
        <p:spPr>
          <a:xfrm>
            <a:off x="0" y="1524000"/>
            <a:ext cx="8915400" cy="2362200"/>
          </a:xfrm>
        </p:spPr>
        <p:txBody>
          <a:bodyPr/>
          <a:lstStyle/>
          <a:p>
            <a:pPr marL="457200" lvl="1" indent="-228600" eaLnBrk="1" hangingPunct="1">
              <a:buFont typeface="Symbol" panose="05050102010706020507" pitchFamily="18" charset="2"/>
              <a:buChar char=""/>
            </a:pPr>
            <a:r>
              <a:rPr lang="en-US" altLang="en-US" dirty="0" smtClean="0">
                <a:latin typeface="Times New Roman" panose="02020603050405020304" pitchFamily="18" charset="0"/>
              </a:rPr>
              <a:t>If </a:t>
            </a:r>
            <a:r>
              <a:rPr lang="en-US" altLang="en-US" dirty="0" smtClean="0">
                <a:latin typeface="Times New Roman" panose="02020603050405020304" pitchFamily="18" charset="0"/>
              </a:rPr>
              <a:t>a neighbor tells you that your station’s transmissions are interfering with their TV reception, make sure that your station is functioning properly and that it does not cause interference to your own radio or television when it is tuned to the same channel. </a:t>
            </a:r>
            <a:r>
              <a:rPr lang="en-US" altLang="en-US" sz="1000" dirty="0" smtClean="0">
                <a:latin typeface="Times New Roman" panose="02020603050405020304" pitchFamily="18" charset="0"/>
              </a:rPr>
              <a:t>T7B06</a:t>
            </a:r>
          </a:p>
        </p:txBody>
      </p:sp>
      <p:pic>
        <p:nvPicPr>
          <p:cNvPr id="5122"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717107"/>
            <a:ext cx="2133600" cy="279943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925" y="4154664"/>
            <a:ext cx="3763010" cy="2090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013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49251">
                                            <p:txEl>
                                              <p:pRg st="0" end="0"/>
                                            </p:txEl>
                                          </p:spTgt>
                                        </p:tgtEl>
                                        <p:attrNameLst>
                                          <p:attrName>style.visibility</p:attrName>
                                        </p:attrNameLst>
                                      </p:cBhvr>
                                      <p:to>
                                        <p:strVal val="visible"/>
                                      </p:to>
                                    </p:set>
                                    <p:anim calcmode="lin" valueType="num">
                                      <p:cBhvr additive="base">
                                        <p:cTn id="7" dur="1000" fill="hold"/>
                                        <p:tgtEl>
                                          <p:spTgt spid="94925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94925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61D1B4DF-F601-4390-8051-20C464D03FAF}" type="slidenum">
              <a:rPr lang="en-US" altLang="en-US" sz="1400" smtClean="0">
                <a:latin typeface="Times New Roman" panose="02020603050405020304" pitchFamily="18" charset="0"/>
              </a:rPr>
              <a:pPr>
                <a:spcBef>
                  <a:spcPct val="0"/>
                </a:spcBef>
                <a:buClrTx/>
                <a:buFontTx/>
                <a:buNone/>
              </a:pPr>
              <a:t>12</a:t>
            </a:fld>
            <a:endParaRPr lang="en-US" altLang="en-US" sz="1400" smtClean="0">
              <a:latin typeface="Times New Roman" panose="02020603050405020304" pitchFamily="18" charset="0"/>
            </a:endParaRPr>
          </a:p>
        </p:txBody>
      </p:sp>
      <p:sp>
        <p:nvSpPr>
          <p:cNvPr id="13315"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r" eaLnBrk="1" hangingPunct="1">
              <a:spcBef>
                <a:spcPct val="0"/>
              </a:spcBef>
              <a:buClrTx/>
              <a:buFontTx/>
              <a:buNone/>
            </a:pPr>
            <a:fld id="{4822D71A-A6AD-4CBD-9998-BCE9EC096319}" type="slidenum">
              <a:rPr lang="en-US" altLang="en-US" sz="1400">
                <a:latin typeface="Times New Roman" panose="02020603050405020304" pitchFamily="18" charset="0"/>
              </a:rPr>
              <a:pPr algn="r" eaLnBrk="1" hangingPunct="1">
                <a:spcBef>
                  <a:spcPct val="0"/>
                </a:spcBef>
                <a:buClrTx/>
                <a:buFontTx/>
                <a:buNone/>
              </a:pPr>
              <a:t>12</a:t>
            </a:fld>
            <a:endParaRPr lang="en-US" altLang="en-US" sz="1400">
              <a:latin typeface="Times New Roman" panose="02020603050405020304" pitchFamily="18" charset="0"/>
            </a:endParaRPr>
          </a:p>
        </p:txBody>
      </p:sp>
      <p:sp>
        <p:nvSpPr>
          <p:cNvPr id="13316" name="Rectangle 2"/>
          <p:cNvSpPr>
            <a:spLocks noGrp="1" noChangeArrowheads="1"/>
          </p:cNvSpPr>
          <p:nvPr>
            <p:ph type="title" idx="4294967295"/>
          </p:nvPr>
        </p:nvSpPr>
        <p:spPr>
          <a:xfrm>
            <a:off x="0" y="395288"/>
            <a:ext cx="9144000" cy="614362"/>
          </a:xfrm>
        </p:spPr>
        <p:txBody>
          <a:bodyPr/>
          <a:lstStyle/>
          <a:p>
            <a:pPr algn="ctr" eaLnBrk="1" hangingPunct="1"/>
            <a:r>
              <a:rPr lang="en-US" altLang="en-US" sz="3200" b="1" smtClean="0">
                <a:latin typeface="Times New Roman" panose="02020603050405020304" pitchFamily="18" charset="0"/>
              </a:rPr>
              <a:t>Run Some Interference Protection</a:t>
            </a:r>
          </a:p>
        </p:txBody>
      </p:sp>
      <p:sp>
        <p:nvSpPr>
          <p:cNvPr id="950275" name="Rectangle 3"/>
          <p:cNvSpPr>
            <a:spLocks noGrp="1" noChangeArrowheads="1"/>
          </p:cNvSpPr>
          <p:nvPr>
            <p:ph type="body" idx="4294967295"/>
          </p:nvPr>
        </p:nvSpPr>
        <p:spPr>
          <a:xfrm>
            <a:off x="76200" y="1524000"/>
            <a:ext cx="9067800" cy="5334000"/>
          </a:xfrm>
        </p:spPr>
        <p:txBody>
          <a:bodyPr/>
          <a:lstStyle/>
          <a:p>
            <a:pPr marL="457200" lvl="1" indent="-228600" eaLnBrk="1" hangingPunct="1"/>
            <a:endParaRPr lang="en-US" altLang="en-US" smtClean="0">
              <a:latin typeface="Times New Roman" panose="02020603050405020304" pitchFamily="18" charset="0"/>
            </a:endParaRPr>
          </a:p>
          <a:p>
            <a:pPr marL="457200" lvl="1" indent="-228600" eaLnBrk="1" hangingPunct="1"/>
            <a:r>
              <a:rPr lang="en-US" altLang="en-US" smtClean="0">
                <a:latin typeface="Times New Roman" panose="02020603050405020304" pitchFamily="18" charset="0"/>
              </a:rPr>
              <a:t>If a broadcast AM or FM radio receives an amateur radio transmission unintentionally, the receiver is unable to reject strong signals from outside the AM or FM band.  </a:t>
            </a:r>
            <a:r>
              <a:rPr lang="en-US" altLang="en-US" sz="1000" smtClean="0">
                <a:latin typeface="Times New Roman" panose="02020603050405020304" pitchFamily="18" charset="0"/>
              </a:rPr>
              <a:t>T7B02</a:t>
            </a:r>
          </a:p>
          <a:p>
            <a:pPr marL="457200" lvl="1" indent="-228600" eaLnBrk="1" hangingPunct="1"/>
            <a:endParaRPr lang="en-US" altLang="en-US" smtClean="0">
              <a:latin typeface="Times New Roman" panose="02020603050405020304" pitchFamily="18" charset="0"/>
            </a:endParaRPr>
          </a:p>
          <a:p>
            <a:pPr marL="457200" lvl="1" indent="-228600" eaLnBrk="1" hangingPunct="1"/>
            <a:endParaRPr lang="en-US" altLang="en-US" sz="1600" smtClean="0">
              <a:latin typeface="Times New Roman" panose="02020603050405020304" pitchFamily="18" charset="0"/>
            </a:endParaRPr>
          </a:p>
          <a:p>
            <a:pPr marL="457200" lvl="1" indent="-228600" eaLnBrk="1" hangingPunct="1"/>
            <a:r>
              <a:rPr lang="en-US" altLang="en-US" smtClean="0">
                <a:latin typeface="Times New Roman" panose="02020603050405020304" pitchFamily="18" charset="0"/>
              </a:rPr>
              <a:t>To reduce or eliminate interference </a:t>
            </a:r>
          </a:p>
          <a:p>
            <a:pPr marL="457200" lvl="1" indent="-228600" eaLnBrk="1" hangingPunct="1">
              <a:buFontTx/>
              <a:buNone/>
            </a:pPr>
            <a:r>
              <a:rPr lang="en-US" altLang="en-US" smtClean="0">
                <a:latin typeface="Times New Roman" panose="02020603050405020304" pitchFamily="18" charset="0"/>
              </a:rPr>
              <a:t>	by an amateur transmitter to a </a:t>
            </a:r>
          </a:p>
          <a:p>
            <a:pPr marL="457200" lvl="1" indent="-228600" eaLnBrk="1" hangingPunct="1">
              <a:buFontTx/>
              <a:buNone/>
            </a:pPr>
            <a:r>
              <a:rPr lang="en-US" altLang="en-US" smtClean="0">
                <a:latin typeface="Times New Roman" panose="02020603050405020304" pitchFamily="18" charset="0"/>
              </a:rPr>
              <a:t>	nearby telephone, put a RF filter </a:t>
            </a:r>
          </a:p>
          <a:p>
            <a:pPr marL="457200" lvl="1" indent="-228600" eaLnBrk="1" hangingPunct="1">
              <a:buFontTx/>
              <a:buNone/>
            </a:pPr>
            <a:r>
              <a:rPr lang="en-US" altLang="en-US" smtClean="0">
                <a:latin typeface="Times New Roman" panose="02020603050405020304" pitchFamily="18" charset="0"/>
              </a:rPr>
              <a:t>	on the telephone. </a:t>
            </a:r>
            <a:r>
              <a:rPr lang="en-US" altLang="en-US" sz="1000" smtClean="0">
                <a:latin typeface="Times New Roman" panose="02020603050405020304" pitchFamily="18" charset="0"/>
              </a:rPr>
              <a:t>T7B04</a:t>
            </a:r>
            <a:endParaRPr lang="en-US" altLang="en-US" smtClean="0">
              <a:latin typeface="Times New Roman" panose="02020603050405020304" pitchFamily="18" charset="0"/>
            </a:endParaRPr>
          </a:p>
          <a:p>
            <a:pPr marL="457200" lvl="1" indent="-228600" eaLnBrk="1" hangingPunct="1"/>
            <a:endParaRPr lang="en-US" altLang="en-US" smtClean="0"/>
          </a:p>
        </p:txBody>
      </p:sp>
      <p:pic>
        <p:nvPicPr>
          <p:cNvPr id="9359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572000"/>
            <a:ext cx="230505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500"/>
                                  </p:stCondLst>
                                  <p:childTnLst>
                                    <p:set>
                                      <p:cBhvr>
                                        <p:cTn id="6" dur="1" fill="hold">
                                          <p:stCondLst>
                                            <p:cond delay="0"/>
                                          </p:stCondLst>
                                        </p:cTn>
                                        <p:tgtEl>
                                          <p:spTgt spid="950275">
                                            <p:txEl>
                                              <p:pRg st="1" end="1"/>
                                            </p:txEl>
                                          </p:spTgt>
                                        </p:tgtEl>
                                        <p:attrNameLst>
                                          <p:attrName>style.visibility</p:attrName>
                                        </p:attrNameLst>
                                      </p:cBhvr>
                                      <p:to>
                                        <p:strVal val="visible"/>
                                      </p:to>
                                    </p:set>
                                    <p:anim calcmode="lin" valueType="num">
                                      <p:cBhvr additive="base">
                                        <p:cTn id="7" dur="1000" fill="hold"/>
                                        <p:tgtEl>
                                          <p:spTgt spid="950275">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9502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950275">
                                            <p:txEl>
                                              <p:pRg st="4" end="4"/>
                                            </p:txEl>
                                          </p:spTgt>
                                        </p:tgtEl>
                                        <p:attrNameLst>
                                          <p:attrName>style.visibility</p:attrName>
                                        </p:attrNameLst>
                                      </p:cBhvr>
                                      <p:to>
                                        <p:strVal val="visible"/>
                                      </p:to>
                                    </p:set>
                                    <p:anim calcmode="lin" valueType="num">
                                      <p:cBhvr additive="base">
                                        <p:cTn id="13" dur="1000" fill="hold"/>
                                        <p:tgtEl>
                                          <p:spTgt spid="950275">
                                            <p:txEl>
                                              <p:pRg st="4" end="4"/>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950275">
                                            <p:txEl>
                                              <p:pRg st="4" end="4"/>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950275">
                                            <p:txEl>
                                              <p:pRg st="5" end="5"/>
                                            </p:txEl>
                                          </p:spTgt>
                                        </p:tgtEl>
                                        <p:attrNameLst>
                                          <p:attrName>style.visibility</p:attrName>
                                        </p:attrNameLst>
                                      </p:cBhvr>
                                      <p:to>
                                        <p:strVal val="visible"/>
                                      </p:to>
                                    </p:set>
                                    <p:anim calcmode="lin" valueType="num">
                                      <p:cBhvr additive="base">
                                        <p:cTn id="17" dur="1000" fill="hold"/>
                                        <p:tgtEl>
                                          <p:spTgt spid="950275">
                                            <p:txEl>
                                              <p:pRg st="5" end="5"/>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950275">
                                            <p:txEl>
                                              <p:pRg st="5" end="5"/>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950275">
                                            <p:txEl>
                                              <p:pRg st="6" end="6"/>
                                            </p:txEl>
                                          </p:spTgt>
                                        </p:tgtEl>
                                        <p:attrNameLst>
                                          <p:attrName>style.visibility</p:attrName>
                                        </p:attrNameLst>
                                      </p:cBhvr>
                                      <p:to>
                                        <p:strVal val="visible"/>
                                      </p:to>
                                    </p:set>
                                    <p:anim calcmode="lin" valueType="num">
                                      <p:cBhvr additive="base">
                                        <p:cTn id="21" dur="1000" fill="hold"/>
                                        <p:tgtEl>
                                          <p:spTgt spid="950275">
                                            <p:txEl>
                                              <p:pRg st="6" end="6"/>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950275">
                                            <p:txEl>
                                              <p:pRg st="6" end="6"/>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950275">
                                            <p:txEl>
                                              <p:pRg st="7" end="7"/>
                                            </p:txEl>
                                          </p:spTgt>
                                        </p:tgtEl>
                                        <p:attrNameLst>
                                          <p:attrName>style.visibility</p:attrName>
                                        </p:attrNameLst>
                                      </p:cBhvr>
                                      <p:to>
                                        <p:strVal val="visible"/>
                                      </p:to>
                                    </p:set>
                                    <p:anim calcmode="lin" valueType="num">
                                      <p:cBhvr additive="base">
                                        <p:cTn id="25" dur="1000" fill="hold"/>
                                        <p:tgtEl>
                                          <p:spTgt spid="950275">
                                            <p:txEl>
                                              <p:pRg st="7" end="7"/>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950275">
                                            <p:txEl>
                                              <p:pRg st="7" end="7"/>
                                            </p:txEl>
                                          </p:spTgt>
                                        </p:tgtEl>
                                        <p:attrNameLst>
                                          <p:attrName>ppt_y</p:attrName>
                                        </p:attrNameLst>
                                      </p:cBhvr>
                                      <p:tavLst>
                                        <p:tav tm="0">
                                          <p:val>
                                            <p:strVal val="#ppt_y"/>
                                          </p:val>
                                        </p:tav>
                                        <p:tav tm="100000">
                                          <p:val>
                                            <p:strVal val="#ppt_y"/>
                                          </p:val>
                                        </p:tav>
                                      </p:tavLst>
                                    </p:anim>
                                  </p:childTnLst>
                                </p:cTn>
                              </p:par>
                              <p:par>
                                <p:cTn id="27" presetID="2" presetClass="entr" presetSubtype="4" fill="hold" nodeType="withEffect">
                                  <p:stCondLst>
                                    <p:cond delay="500"/>
                                  </p:stCondLst>
                                  <p:childTnLst>
                                    <p:set>
                                      <p:cBhvr>
                                        <p:cTn id="28" dur="1" fill="hold">
                                          <p:stCondLst>
                                            <p:cond delay="0"/>
                                          </p:stCondLst>
                                        </p:cTn>
                                        <p:tgtEl>
                                          <p:spTgt spid="935941"/>
                                        </p:tgtEl>
                                        <p:attrNameLst>
                                          <p:attrName>style.visibility</p:attrName>
                                        </p:attrNameLst>
                                      </p:cBhvr>
                                      <p:to>
                                        <p:strVal val="visible"/>
                                      </p:to>
                                    </p:set>
                                    <p:anim calcmode="lin" valueType="num">
                                      <p:cBhvr additive="base">
                                        <p:cTn id="29" dur="1000" fill="hold"/>
                                        <p:tgtEl>
                                          <p:spTgt spid="935941"/>
                                        </p:tgtEl>
                                        <p:attrNameLst>
                                          <p:attrName>ppt_x</p:attrName>
                                        </p:attrNameLst>
                                      </p:cBhvr>
                                      <p:tavLst>
                                        <p:tav tm="0">
                                          <p:val>
                                            <p:strVal val="#ppt_x"/>
                                          </p:val>
                                        </p:tav>
                                        <p:tav tm="100000">
                                          <p:val>
                                            <p:strVal val="#ppt_x"/>
                                          </p:val>
                                        </p:tav>
                                      </p:tavLst>
                                    </p:anim>
                                    <p:anim calcmode="lin" valueType="num">
                                      <p:cBhvr additive="base">
                                        <p:cTn id="30" dur="1000" fill="hold"/>
                                        <p:tgtEl>
                                          <p:spTgt spid="9359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A7D21961-F0F8-4904-A09D-918EF72AEECF}" type="slidenum">
              <a:rPr lang="en-US" altLang="en-US" sz="1400" smtClean="0">
                <a:latin typeface="Times New Roman" panose="02020603050405020304" pitchFamily="18" charset="0"/>
              </a:rPr>
              <a:pPr>
                <a:spcBef>
                  <a:spcPct val="0"/>
                </a:spcBef>
                <a:buClrTx/>
                <a:buFontTx/>
                <a:buNone/>
              </a:pPr>
              <a:t>13</a:t>
            </a:fld>
            <a:endParaRPr lang="en-US" altLang="en-US" sz="1400" smtClean="0">
              <a:latin typeface="Times New Roman" panose="02020603050405020304" pitchFamily="18" charset="0"/>
            </a:endParaRPr>
          </a:p>
        </p:txBody>
      </p:sp>
      <p:sp>
        <p:nvSpPr>
          <p:cNvPr id="1536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r" eaLnBrk="1" hangingPunct="1">
              <a:spcBef>
                <a:spcPct val="0"/>
              </a:spcBef>
              <a:buClrTx/>
              <a:buFontTx/>
              <a:buNone/>
            </a:pPr>
            <a:fld id="{BD57C43A-B25B-459E-AA1B-78749DB26407}" type="slidenum">
              <a:rPr lang="en-US" altLang="en-US" sz="1400">
                <a:latin typeface="Times New Roman" panose="02020603050405020304" pitchFamily="18" charset="0"/>
              </a:rPr>
              <a:pPr algn="r" eaLnBrk="1" hangingPunct="1">
                <a:spcBef>
                  <a:spcPct val="0"/>
                </a:spcBef>
                <a:buClrTx/>
                <a:buFontTx/>
                <a:buNone/>
              </a:pPr>
              <a:t>13</a:t>
            </a:fld>
            <a:endParaRPr lang="en-US" altLang="en-US" sz="1400">
              <a:latin typeface="Times New Roman" panose="02020603050405020304" pitchFamily="18" charset="0"/>
            </a:endParaRPr>
          </a:p>
        </p:txBody>
      </p:sp>
      <p:sp>
        <p:nvSpPr>
          <p:cNvPr id="15364" name="Rectangle 2"/>
          <p:cNvSpPr>
            <a:spLocks noGrp="1" noChangeArrowheads="1"/>
          </p:cNvSpPr>
          <p:nvPr>
            <p:ph type="title" idx="4294967295"/>
          </p:nvPr>
        </p:nvSpPr>
        <p:spPr>
          <a:xfrm>
            <a:off x="0" y="395288"/>
            <a:ext cx="9144000" cy="614362"/>
          </a:xfrm>
        </p:spPr>
        <p:txBody>
          <a:bodyPr/>
          <a:lstStyle/>
          <a:p>
            <a:pPr algn="ctr" eaLnBrk="1" hangingPunct="1"/>
            <a:r>
              <a:rPr lang="en-US" altLang="en-US" sz="3200" b="1" smtClean="0">
                <a:latin typeface="Times New Roman" panose="02020603050405020304" pitchFamily="18" charset="0"/>
              </a:rPr>
              <a:t>Run Some Interference Protection</a:t>
            </a:r>
          </a:p>
        </p:txBody>
      </p:sp>
      <p:sp>
        <p:nvSpPr>
          <p:cNvPr id="953347" name="Rectangle 3"/>
          <p:cNvSpPr>
            <a:spLocks noGrp="1" noChangeArrowheads="1"/>
          </p:cNvSpPr>
          <p:nvPr>
            <p:ph type="body" idx="4294967295"/>
          </p:nvPr>
        </p:nvSpPr>
        <p:spPr>
          <a:xfrm>
            <a:off x="76200" y="1524000"/>
            <a:ext cx="8915400" cy="2895600"/>
          </a:xfrm>
        </p:spPr>
        <p:txBody>
          <a:bodyPr/>
          <a:lstStyle/>
          <a:p>
            <a:pPr marL="457200" lvl="1" indent="-228600" eaLnBrk="1" hangingPunct="1"/>
            <a:r>
              <a:rPr lang="en-US" altLang="en-US" dirty="0" smtClean="0">
                <a:latin typeface="Times New Roman" panose="02020603050405020304" pitchFamily="18" charset="0"/>
              </a:rPr>
              <a:t>Overload of a non-amateur radio or TV receiver by an amateur signal can be reduced or eliminated by blocking the amateur signal with a filter at the antenna input of the affected receiver. </a:t>
            </a:r>
            <a:r>
              <a:rPr lang="en-US" altLang="en-US" sz="1000" dirty="0" smtClean="0">
                <a:latin typeface="Times New Roman" panose="02020603050405020304" pitchFamily="18" charset="0"/>
              </a:rPr>
              <a:t>T7B05</a:t>
            </a:r>
            <a:r>
              <a:rPr lang="en-US" altLang="en-US" dirty="0" smtClean="0">
                <a:latin typeface="Times New Roman" panose="02020603050405020304" pitchFamily="18" charset="0"/>
              </a:rPr>
              <a:t> </a:t>
            </a:r>
          </a:p>
          <a:p>
            <a:pPr marL="457200" lvl="1" indent="-228600" eaLnBrk="1" hangingPunct="1"/>
            <a:r>
              <a:rPr lang="en-US" altLang="en-US" dirty="0" smtClean="0">
                <a:latin typeface="Times New Roman" panose="02020603050405020304" pitchFamily="18" charset="0"/>
              </a:rPr>
              <a:t>A band reject filter can reduce overload to a VHF transceiver from a nearby FM station. </a:t>
            </a:r>
            <a:r>
              <a:rPr lang="en-US" altLang="en-US" sz="1000" dirty="0" smtClean="0">
                <a:latin typeface="Times New Roman" panose="02020603050405020304" pitchFamily="18" charset="0"/>
              </a:rPr>
              <a:t>T7B07</a:t>
            </a:r>
            <a:endParaRPr lang="en-US" altLang="en-US" sz="1000" dirty="0" smtClean="0">
              <a:latin typeface="Times New Roman" panose="02020603050405020304" pitchFamily="18" charset="0"/>
            </a:endParaRPr>
          </a:p>
        </p:txBody>
      </p:sp>
      <p:pic>
        <p:nvPicPr>
          <p:cNvPr id="614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371629"/>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4371629"/>
            <a:ext cx="2780839" cy="20856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953347">
                                            <p:txEl>
                                              <p:pRg st="0" end="0"/>
                                            </p:txEl>
                                          </p:spTgt>
                                        </p:tgtEl>
                                        <p:attrNameLst>
                                          <p:attrName>style.visibility</p:attrName>
                                        </p:attrNameLst>
                                      </p:cBhvr>
                                      <p:to>
                                        <p:strVal val="visible"/>
                                      </p:to>
                                    </p:set>
                                    <p:anim calcmode="lin" valueType="num">
                                      <p:cBhvr additive="base">
                                        <p:cTn id="7" dur="1000" fill="hold"/>
                                        <p:tgtEl>
                                          <p:spTgt spid="953347">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95334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53347">
                                            <p:txEl>
                                              <p:pRg st="1" end="1"/>
                                            </p:txEl>
                                          </p:spTgt>
                                        </p:tgtEl>
                                        <p:attrNameLst>
                                          <p:attrName>style.visibility</p:attrName>
                                        </p:attrNameLst>
                                      </p:cBhvr>
                                      <p:to>
                                        <p:strVal val="visible"/>
                                      </p:to>
                                    </p:set>
                                    <p:anim calcmode="lin" valueType="num">
                                      <p:cBhvr additive="base">
                                        <p:cTn id="11" dur="1000" fill="hold"/>
                                        <p:tgtEl>
                                          <p:spTgt spid="953347">
                                            <p:txEl>
                                              <p:pRg st="1" end="1"/>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95334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A7D21961-F0F8-4904-A09D-918EF72AEECF}" type="slidenum">
              <a:rPr lang="en-US" altLang="en-US" sz="1400" smtClean="0">
                <a:latin typeface="Times New Roman" panose="02020603050405020304" pitchFamily="18" charset="0"/>
              </a:rPr>
              <a:pPr>
                <a:spcBef>
                  <a:spcPct val="0"/>
                </a:spcBef>
                <a:buClrTx/>
                <a:buFontTx/>
                <a:buNone/>
              </a:pPr>
              <a:t>14</a:t>
            </a:fld>
            <a:endParaRPr lang="en-US" altLang="en-US" sz="1400" smtClean="0">
              <a:latin typeface="Times New Roman" panose="02020603050405020304" pitchFamily="18" charset="0"/>
            </a:endParaRPr>
          </a:p>
        </p:txBody>
      </p:sp>
      <p:sp>
        <p:nvSpPr>
          <p:cNvPr id="1536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r" eaLnBrk="1" hangingPunct="1">
              <a:spcBef>
                <a:spcPct val="0"/>
              </a:spcBef>
              <a:buClrTx/>
              <a:buFontTx/>
              <a:buNone/>
            </a:pPr>
            <a:fld id="{BD57C43A-B25B-459E-AA1B-78749DB26407}" type="slidenum">
              <a:rPr lang="en-US" altLang="en-US" sz="1400">
                <a:latin typeface="Times New Roman" panose="02020603050405020304" pitchFamily="18" charset="0"/>
              </a:rPr>
              <a:pPr algn="r" eaLnBrk="1" hangingPunct="1">
                <a:spcBef>
                  <a:spcPct val="0"/>
                </a:spcBef>
                <a:buClrTx/>
                <a:buFontTx/>
                <a:buNone/>
              </a:pPr>
              <a:t>14</a:t>
            </a:fld>
            <a:endParaRPr lang="en-US" altLang="en-US" sz="1400">
              <a:latin typeface="Times New Roman" panose="02020603050405020304" pitchFamily="18" charset="0"/>
            </a:endParaRPr>
          </a:p>
        </p:txBody>
      </p:sp>
      <p:sp>
        <p:nvSpPr>
          <p:cNvPr id="15364" name="Rectangle 2"/>
          <p:cNvSpPr>
            <a:spLocks noGrp="1" noChangeArrowheads="1"/>
          </p:cNvSpPr>
          <p:nvPr>
            <p:ph type="title" idx="4294967295"/>
          </p:nvPr>
        </p:nvSpPr>
        <p:spPr>
          <a:xfrm>
            <a:off x="0" y="395288"/>
            <a:ext cx="9144000" cy="614362"/>
          </a:xfrm>
        </p:spPr>
        <p:txBody>
          <a:bodyPr/>
          <a:lstStyle/>
          <a:p>
            <a:pPr algn="ctr" eaLnBrk="1" hangingPunct="1"/>
            <a:r>
              <a:rPr lang="en-US" altLang="en-US" sz="3200" b="1" smtClean="0">
                <a:latin typeface="Times New Roman" panose="02020603050405020304" pitchFamily="18" charset="0"/>
              </a:rPr>
              <a:t>Run Some Interference Protection</a:t>
            </a:r>
          </a:p>
        </p:txBody>
      </p:sp>
      <p:sp>
        <p:nvSpPr>
          <p:cNvPr id="953347" name="Rectangle 3"/>
          <p:cNvSpPr>
            <a:spLocks noGrp="1" noChangeArrowheads="1"/>
          </p:cNvSpPr>
          <p:nvPr>
            <p:ph type="body" idx="4294967295"/>
          </p:nvPr>
        </p:nvSpPr>
        <p:spPr>
          <a:xfrm>
            <a:off x="76200" y="1524000"/>
            <a:ext cx="8915400" cy="1981200"/>
          </a:xfrm>
        </p:spPr>
        <p:txBody>
          <a:bodyPr/>
          <a:lstStyle/>
          <a:p>
            <a:pPr marL="457200" lvl="1" indent="-228600" eaLnBrk="1" hangingPunct="1"/>
            <a:r>
              <a:rPr lang="en-US" altLang="en-US" dirty="0" smtClean="0">
                <a:latin typeface="Times New Roman" panose="02020603050405020304" pitchFamily="18" charset="0"/>
              </a:rPr>
              <a:t>A </a:t>
            </a:r>
            <a:r>
              <a:rPr lang="en-US" altLang="en-US" dirty="0" smtClean="0">
                <a:latin typeface="Times New Roman" panose="02020603050405020304" pitchFamily="18" charset="0"/>
              </a:rPr>
              <a:t>Part 15 device is an unlicensed device that may emit low powered radio signals on frequencies used by a licensed service. </a:t>
            </a:r>
            <a:r>
              <a:rPr lang="en-US" altLang="en-US" sz="1000" dirty="0" smtClean="0">
                <a:latin typeface="Times New Roman" panose="02020603050405020304" pitchFamily="18" charset="0"/>
              </a:rPr>
              <a:t>T7B09</a:t>
            </a:r>
            <a:r>
              <a:rPr lang="en-US" altLang="en-US" dirty="0" smtClean="0">
                <a:latin typeface="Times New Roman" panose="02020603050405020304" pitchFamily="18" charset="0"/>
              </a:rPr>
              <a:t> </a:t>
            </a:r>
          </a:p>
        </p:txBody>
      </p:sp>
      <p:pic>
        <p:nvPicPr>
          <p:cNvPr id="7172" name="Picture 4"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505" y="2935618"/>
            <a:ext cx="3875448" cy="38100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111955"/>
            <a:ext cx="2857500" cy="145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5386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53347">
                                            <p:txEl>
                                              <p:pRg st="0" end="0"/>
                                            </p:txEl>
                                          </p:spTgt>
                                        </p:tgtEl>
                                        <p:attrNameLst>
                                          <p:attrName>style.visibility</p:attrName>
                                        </p:attrNameLst>
                                      </p:cBhvr>
                                      <p:to>
                                        <p:strVal val="visible"/>
                                      </p:to>
                                    </p:set>
                                    <p:anim calcmode="lin" valueType="num">
                                      <p:cBhvr additive="base">
                                        <p:cTn id="7" dur="1000" fill="hold"/>
                                        <p:tgtEl>
                                          <p:spTgt spid="95334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95334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20271C1E-9F70-4B94-8731-650E5C91322A}" type="slidenum">
              <a:rPr lang="en-US" altLang="en-US" sz="1400" smtClean="0">
                <a:latin typeface="Times New Roman" panose="02020603050405020304" pitchFamily="18" charset="0"/>
              </a:rPr>
              <a:pPr>
                <a:spcBef>
                  <a:spcPct val="0"/>
                </a:spcBef>
                <a:buClrTx/>
                <a:buFontTx/>
                <a:buNone/>
              </a:pPr>
              <a:t>15</a:t>
            </a:fld>
            <a:endParaRPr lang="en-US" altLang="en-US" sz="1400" smtClean="0">
              <a:latin typeface="Times New Roman" panose="02020603050405020304" pitchFamily="18" charset="0"/>
            </a:endParaRPr>
          </a:p>
        </p:txBody>
      </p:sp>
      <p:sp>
        <p:nvSpPr>
          <p:cNvPr id="1638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r" eaLnBrk="1" hangingPunct="1">
              <a:spcBef>
                <a:spcPct val="0"/>
              </a:spcBef>
              <a:buClrTx/>
              <a:buFontTx/>
              <a:buNone/>
            </a:pPr>
            <a:fld id="{DE374633-96AB-4A60-B96E-4070F7E4125B}" type="slidenum">
              <a:rPr lang="en-US" altLang="en-US" sz="1400">
                <a:latin typeface="Times New Roman" panose="02020603050405020304" pitchFamily="18" charset="0"/>
              </a:rPr>
              <a:pPr algn="r" eaLnBrk="1" hangingPunct="1">
                <a:spcBef>
                  <a:spcPct val="0"/>
                </a:spcBef>
                <a:buClrTx/>
                <a:buFontTx/>
                <a:buNone/>
              </a:pPr>
              <a:t>15</a:t>
            </a:fld>
            <a:endParaRPr lang="en-US" altLang="en-US" sz="1400">
              <a:latin typeface="Times New Roman" panose="02020603050405020304" pitchFamily="18" charset="0"/>
            </a:endParaRPr>
          </a:p>
        </p:txBody>
      </p:sp>
      <p:sp>
        <p:nvSpPr>
          <p:cNvPr id="16388" name="Rectangle 2"/>
          <p:cNvSpPr>
            <a:spLocks noGrp="1" noChangeArrowheads="1"/>
          </p:cNvSpPr>
          <p:nvPr>
            <p:ph type="title" idx="4294967295"/>
          </p:nvPr>
        </p:nvSpPr>
        <p:spPr>
          <a:xfrm>
            <a:off x="0" y="395288"/>
            <a:ext cx="9144000" cy="614362"/>
          </a:xfrm>
        </p:spPr>
        <p:txBody>
          <a:bodyPr/>
          <a:lstStyle/>
          <a:p>
            <a:pPr algn="ctr" eaLnBrk="1" hangingPunct="1"/>
            <a:r>
              <a:rPr lang="en-US" altLang="en-US" sz="3200" b="1" smtClean="0">
                <a:latin typeface="Times New Roman" panose="02020603050405020304" pitchFamily="18" charset="0"/>
              </a:rPr>
              <a:t>Run Some Interference Protection</a:t>
            </a:r>
          </a:p>
        </p:txBody>
      </p:sp>
      <p:sp>
        <p:nvSpPr>
          <p:cNvPr id="953347" name="Rectangle 3"/>
          <p:cNvSpPr>
            <a:spLocks noGrp="1" noChangeArrowheads="1"/>
          </p:cNvSpPr>
          <p:nvPr>
            <p:ph type="body" idx="4294967295"/>
          </p:nvPr>
        </p:nvSpPr>
        <p:spPr>
          <a:xfrm>
            <a:off x="0" y="1524000"/>
            <a:ext cx="8915400" cy="4953000"/>
          </a:xfrm>
        </p:spPr>
        <p:txBody>
          <a:bodyPr/>
          <a:lstStyle/>
          <a:p>
            <a:pPr marL="457200" lvl="1" indent="-228600" eaLnBrk="1" hangingPunct="1"/>
            <a:r>
              <a:rPr lang="en-US" altLang="en-US" smtClean="0">
                <a:latin typeface="Times New Roman" panose="02020603050405020304" pitchFamily="18" charset="0"/>
              </a:rPr>
              <a:t>If something in a neighbor’s home is causing harmful interference to your amateur station:</a:t>
            </a:r>
          </a:p>
          <a:p>
            <a:pPr marL="457200" lvl="1" indent="-228600" eaLnBrk="1" hangingPunct="1"/>
            <a:endParaRPr lang="en-US" altLang="en-US" sz="1600" smtClean="0">
              <a:latin typeface="Times New Roman" panose="02020603050405020304" pitchFamily="18" charset="0"/>
            </a:endParaRPr>
          </a:p>
          <a:p>
            <a:pPr lvl="2" eaLnBrk="1" hangingPunct="1">
              <a:buSzPct val="50000"/>
              <a:buFont typeface="Wingdings" panose="05000000000000000000" pitchFamily="2" charset="2"/>
              <a:buChar char="Ø"/>
            </a:pPr>
            <a:r>
              <a:rPr lang="en-US" altLang="en-US" sz="2800" smtClean="0">
                <a:latin typeface="Times New Roman" panose="02020603050405020304" pitchFamily="18" charset="0"/>
              </a:rPr>
              <a:t>Work with your neighbor to identify the offending device;</a:t>
            </a:r>
          </a:p>
          <a:p>
            <a:pPr lvl="2" eaLnBrk="1" hangingPunct="1">
              <a:buSzPct val="50000"/>
              <a:buFont typeface="Wingdings" panose="05000000000000000000" pitchFamily="2" charset="2"/>
              <a:buChar char="Ø"/>
            </a:pPr>
            <a:r>
              <a:rPr lang="en-US" altLang="en-US" sz="2800" smtClean="0">
                <a:latin typeface="Times New Roman" panose="02020603050405020304" pitchFamily="18" charset="0"/>
              </a:rPr>
              <a:t>Politely inform your neighbor about the rules that prohibit the use of devices which cause interference;</a:t>
            </a:r>
          </a:p>
          <a:p>
            <a:pPr lvl="2" eaLnBrk="1" hangingPunct="1">
              <a:buSzPct val="50000"/>
              <a:buFont typeface="Wingdings" panose="05000000000000000000" pitchFamily="2" charset="2"/>
              <a:buChar char="Ø"/>
            </a:pPr>
            <a:r>
              <a:rPr lang="en-US" altLang="en-US" sz="2800" smtClean="0">
                <a:latin typeface="Times New Roman" panose="02020603050405020304" pitchFamily="18" charset="0"/>
              </a:rPr>
              <a:t>Check your station and make sure it meets the standards of good amateur practice;</a:t>
            </a:r>
          </a:p>
          <a:p>
            <a:pPr lvl="2" eaLnBrk="1" hangingPunct="1">
              <a:buSzPct val="50000"/>
              <a:buFont typeface="Wingdings" panose="05000000000000000000" pitchFamily="2" charset="2"/>
              <a:buNone/>
            </a:pPr>
            <a:endParaRPr lang="en-US" altLang="en-US" sz="1200" smtClean="0">
              <a:latin typeface="Times New Roman" panose="02020603050405020304" pitchFamily="18" charset="0"/>
            </a:endParaRPr>
          </a:p>
          <a:p>
            <a:pPr lvl="4" eaLnBrk="1" hangingPunct="1">
              <a:buClr>
                <a:srgbClr val="FF0000"/>
              </a:buClr>
              <a:buSzPct val="75000"/>
              <a:buFont typeface="Wingdings" panose="05000000000000000000" pitchFamily="2" charset="2"/>
              <a:buChar char="ü"/>
            </a:pPr>
            <a:r>
              <a:rPr lang="en-US" altLang="en-US" sz="1800" smtClean="0">
                <a:latin typeface="Times New Roman" panose="02020603050405020304" pitchFamily="18" charset="0"/>
              </a:rPr>
              <a:t>All these choices are correct</a:t>
            </a:r>
            <a:r>
              <a:rPr lang="en-US" altLang="en-US" sz="2800" smtClean="0">
                <a:latin typeface="Times New Roman" panose="02020603050405020304" pitchFamily="18" charset="0"/>
              </a:rPr>
              <a:t>. </a:t>
            </a:r>
            <a:r>
              <a:rPr lang="en-US" altLang="en-US" sz="1000" smtClean="0">
                <a:latin typeface="Times New Roman" panose="02020603050405020304" pitchFamily="18" charset="0"/>
              </a:rPr>
              <a:t>T7B08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500"/>
                                  </p:stCondLst>
                                  <p:childTnLst>
                                    <p:set>
                                      <p:cBhvr>
                                        <p:cTn id="6" dur="1" fill="hold">
                                          <p:stCondLst>
                                            <p:cond delay="0"/>
                                          </p:stCondLst>
                                        </p:cTn>
                                        <p:tgtEl>
                                          <p:spTgt spid="953347">
                                            <p:txEl>
                                              <p:pRg st="0" end="0"/>
                                            </p:txEl>
                                          </p:spTgt>
                                        </p:tgtEl>
                                        <p:attrNameLst>
                                          <p:attrName>style.visibility</p:attrName>
                                        </p:attrNameLst>
                                      </p:cBhvr>
                                      <p:to>
                                        <p:strVal val="visible"/>
                                      </p:to>
                                    </p:set>
                                    <p:anim calcmode="lin" valueType="num">
                                      <p:cBhvr additive="base">
                                        <p:cTn id="7" dur="1000" fill="hold"/>
                                        <p:tgtEl>
                                          <p:spTgt spid="953347">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9533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953347">
                                            <p:txEl>
                                              <p:pRg st="2" end="2"/>
                                            </p:txEl>
                                          </p:spTgt>
                                        </p:tgtEl>
                                        <p:attrNameLst>
                                          <p:attrName>style.visibility</p:attrName>
                                        </p:attrNameLst>
                                      </p:cBhvr>
                                      <p:to>
                                        <p:strVal val="visible"/>
                                      </p:to>
                                    </p:set>
                                    <p:anim calcmode="lin" valueType="num">
                                      <p:cBhvr additive="base">
                                        <p:cTn id="13" dur="1000" fill="hold"/>
                                        <p:tgtEl>
                                          <p:spTgt spid="953347">
                                            <p:txEl>
                                              <p:pRg st="2" end="2"/>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9533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953347">
                                            <p:txEl>
                                              <p:pRg st="3" end="3"/>
                                            </p:txEl>
                                          </p:spTgt>
                                        </p:tgtEl>
                                        <p:attrNameLst>
                                          <p:attrName>style.visibility</p:attrName>
                                        </p:attrNameLst>
                                      </p:cBhvr>
                                      <p:to>
                                        <p:strVal val="visible"/>
                                      </p:to>
                                    </p:set>
                                    <p:anim calcmode="lin" valueType="num">
                                      <p:cBhvr additive="base">
                                        <p:cTn id="19" dur="1000" fill="hold"/>
                                        <p:tgtEl>
                                          <p:spTgt spid="953347">
                                            <p:txEl>
                                              <p:pRg st="3" end="3"/>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9533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953347">
                                            <p:txEl>
                                              <p:pRg st="4" end="4"/>
                                            </p:txEl>
                                          </p:spTgt>
                                        </p:tgtEl>
                                        <p:attrNameLst>
                                          <p:attrName>style.visibility</p:attrName>
                                        </p:attrNameLst>
                                      </p:cBhvr>
                                      <p:to>
                                        <p:strVal val="visible"/>
                                      </p:to>
                                    </p:set>
                                    <p:anim calcmode="lin" valueType="num">
                                      <p:cBhvr additive="base">
                                        <p:cTn id="25" dur="1000" fill="hold"/>
                                        <p:tgtEl>
                                          <p:spTgt spid="953347">
                                            <p:txEl>
                                              <p:pRg st="4" end="4"/>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9533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53347">
                                            <p:txEl>
                                              <p:pRg st="6" end="6"/>
                                            </p:txEl>
                                          </p:spTgt>
                                        </p:tgtEl>
                                        <p:attrNameLst>
                                          <p:attrName>style.visibility</p:attrName>
                                        </p:attrNameLst>
                                      </p:cBhvr>
                                      <p:to>
                                        <p:strVal val="visible"/>
                                      </p:to>
                                    </p:set>
                                    <p:anim calcmode="lin" valueType="num">
                                      <p:cBhvr additive="base">
                                        <p:cTn id="31" dur="1000" fill="hold"/>
                                        <p:tgtEl>
                                          <p:spTgt spid="953347">
                                            <p:txEl>
                                              <p:pRg st="6" end="6"/>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9533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3FD5E09C-5A58-499C-AC8F-D721B3B2A9EE}" type="slidenum">
              <a:rPr lang="en-US" altLang="en-US" sz="1400" smtClean="0">
                <a:latin typeface="Times New Roman" panose="02020603050405020304" pitchFamily="18" charset="0"/>
              </a:rPr>
              <a:pPr>
                <a:spcBef>
                  <a:spcPct val="0"/>
                </a:spcBef>
                <a:buClrTx/>
                <a:buFontTx/>
                <a:buNone/>
              </a:pPr>
              <a:t>16</a:t>
            </a:fld>
            <a:endParaRPr lang="en-US" altLang="en-US" sz="1400" smtClean="0">
              <a:latin typeface="Times New Roman" panose="02020603050405020304" pitchFamily="18" charset="0"/>
            </a:endParaRPr>
          </a:p>
        </p:txBody>
      </p:sp>
      <p:sp>
        <p:nvSpPr>
          <p:cNvPr id="17411" name="Text Box 5"/>
          <p:cNvSpPr txBox="1">
            <a:spLocks noChangeArrowheads="1"/>
          </p:cNvSpPr>
          <p:nvPr/>
        </p:nvSpPr>
        <p:spPr bwMode="auto">
          <a:xfrm>
            <a:off x="533400" y="1704975"/>
            <a:ext cx="8001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ctr" eaLnBrk="1" hangingPunct="1">
              <a:spcBef>
                <a:spcPct val="0"/>
              </a:spcBef>
              <a:buClrTx/>
              <a:buFontTx/>
              <a:buNone/>
            </a:pPr>
            <a:r>
              <a:rPr lang="en-GB" altLang="en-US" sz="3600" b="1">
                <a:solidFill>
                  <a:srgbClr val="FF3300"/>
                </a:solidFill>
                <a:latin typeface="Rockwell" pitchFamily="18" charset="0"/>
              </a:rPr>
              <a:t>Run Some Interference Protection</a:t>
            </a:r>
            <a:endParaRPr lang="en-US" altLang="en-US" sz="3600" b="1">
              <a:solidFill>
                <a:srgbClr val="FF3300"/>
              </a:solidFill>
              <a:latin typeface="Rockwell" pitchFamily="18" charset="0"/>
            </a:endParaRPr>
          </a:p>
        </p:txBody>
      </p:sp>
      <p:sp>
        <p:nvSpPr>
          <p:cNvPr id="17412" name="Rectangle 6"/>
          <p:cNvSpPr>
            <a:spLocks noChangeArrowheads="1"/>
          </p:cNvSpPr>
          <p:nvPr/>
        </p:nvSpPr>
        <p:spPr bwMode="auto">
          <a:xfrm>
            <a:off x="0" y="125413"/>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ctr" eaLnBrk="1" hangingPunct="1">
              <a:spcBef>
                <a:spcPct val="0"/>
              </a:spcBef>
              <a:buClrTx/>
              <a:buFontTx/>
              <a:buNone/>
            </a:pPr>
            <a:r>
              <a:rPr lang="en-GB" altLang="en-US" sz="4000" b="1">
                <a:solidFill>
                  <a:schemeClr val="bg1"/>
                </a:solidFill>
                <a:latin typeface="Arial" panose="020B0604020202020204" pitchFamily="34" charset="0"/>
              </a:rPr>
              <a:t>Element 2 Technician Class Question Pool</a:t>
            </a:r>
            <a:endParaRPr lang="en-US" altLang="en-US" sz="4000" b="1">
              <a:solidFill>
                <a:schemeClr val="bg1"/>
              </a:solidFill>
              <a:latin typeface="Arial" panose="020B0604020202020204" pitchFamily="34" charset="0"/>
            </a:endParaRPr>
          </a:p>
        </p:txBody>
      </p:sp>
      <p:sp>
        <p:nvSpPr>
          <p:cNvPr id="17413" name="Text Box 2"/>
          <p:cNvSpPr txBox="1">
            <a:spLocks noChangeArrowheads="1"/>
          </p:cNvSpPr>
          <p:nvPr/>
        </p:nvSpPr>
        <p:spPr bwMode="auto">
          <a:xfrm>
            <a:off x="3062288" y="3505200"/>
            <a:ext cx="2957512" cy="1723549"/>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ctr" eaLnBrk="1" hangingPunct="1">
              <a:spcBef>
                <a:spcPct val="50000"/>
              </a:spcBef>
              <a:buClr>
                <a:srgbClr val="000000"/>
              </a:buClr>
              <a:buSzPct val="87000"/>
              <a:buFont typeface="StarSymbol" charset="0"/>
              <a:buNone/>
            </a:pPr>
            <a:r>
              <a:rPr lang="en-US" altLang="en-US" sz="2800" dirty="0">
                <a:solidFill>
                  <a:srgbClr val="333333"/>
                </a:solidFill>
                <a:latin typeface="Arial" panose="020B0604020202020204" pitchFamily="34" charset="0"/>
                <a:cs typeface="Tahoma" panose="020B0604030504040204" pitchFamily="34" charset="0"/>
              </a:rPr>
              <a:t>Valid July 1, </a:t>
            </a:r>
            <a:r>
              <a:rPr lang="en-US" altLang="en-US" sz="2800" dirty="0" smtClean="0">
                <a:solidFill>
                  <a:srgbClr val="333333"/>
                </a:solidFill>
                <a:latin typeface="Arial" panose="020B0604020202020204" pitchFamily="34" charset="0"/>
                <a:cs typeface="Tahoma" panose="020B0604030504040204" pitchFamily="34" charset="0"/>
              </a:rPr>
              <a:t>2018</a:t>
            </a:r>
            <a:endParaRPr lang="en-US" altLang="en-US" sz="2800" dirty="0">
              <a:solidFill>
                <a:srgbClr val="333333"/>
              </a:solidFill>
              <a:latin typeface="Arial" panose="020B0604020202020204" pitchFamily="34" charset="0"/>
              <a:cs typeface="Tahoma" panose="020B0604030504040204" pitchFamily="34" charset="0"/>
            </a:endParaRPr>
          </a:p>
          <a:p>
            <a:pPr algn="ctr" eaLnBrk="1" hangingPunct="1">
              <a:spcBef>
                <a:spcPct val="50000"/>
              </a:spcBef>
              <a:buClr>
                <a:srgbClr val="000000"/>
              </a:buClr>
              <a:buSzPct val="87000"/>
              <a:buFont typeface="StarSymbol" charset="0"/>
              <a:buNone/>
            </a:pPr>
            <a:r>
              <a:rPr lang="en-US" altLang="en-US" sz="2800" dirty="0">
                <a:solidFill>
                  <a:srgbClr val="333333"/>
                </a:solidFill>
                <a:latin typeface="Arial" panose="020B0604020202020204" pitchFamily="34" charset="0"/>
                <a:cs typeface="Tahoma" panose="020B0604030504040204" pitchFamily="34" charset="0"/>
              </a:rPr>
              <a:t>Through</a:t>
            </a:r>
          </a:p>
          <a:p>
            <a:pPr algn="ctr" eaLnBrk="1" hangingPunct="1">
              <a:spcBef>
                <a:spcPct val="50000"/>
              </a:spcBef>
              <a:buClr>
                <a:srgbClr val="000000"/>
              </a:buClr>
              <a:buSzPct val="87000"/>
              <a:buFont typeface="StarSymbol" charset="0"/>
              <a:buNone/>
            </a:pPr>
            <a:r>
              <a:rPr lang="en-US" altLang="en-US" sz="2800" dirty="0">
                <a:solidFill>
                  <a:srgbClr val="333333"/>
                </a:solidFill>
                <a:latin typeface="Arial" panose="020B0604020202020204" pitchFamily="34" charset="0"/>
                <a:cs typeface="Tahoma" panose="020B0604030504040204" pitchFamily="34" charset="0"/>
              </a:rPr>
              <a:t>June 30, </a:t>
            </a:r>
            <a:r>
              <a:rPr lang="en-US" altLang="en-US" sz="2800" dirty="0" smtClean="0">
                <a:solidFill>
                  <a:srgbClr val="333333"/>
                </a:solidFill>
                <a:latin typeface="Arial" panose="020B0604020202020204" pitchFamily="34" charset="0"/>
                <a:cs typeface="Tahoma" panose="020B0604030504040204" pitchFamily="34" charset="0"/>
              </a:rPr>
              <a:t>2022</a:t>
            </a:r>
            <a:endParaRPr lang="en-US" altLang="en-US" sz="2800" dirty="0">
              <a:solidFill>
                <a:srgbClr val="333333"/>
              </a:solidFill>
              <a:latin typeface="Arial" panose="020B0604020202020204" pitchFamily="34" charset="0"/>
              <a:cs typeface="Tahoma" panose="020B060403050404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53000"/>
            <a:ext cx="1392587" cy="191480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3144" y="4965071"/>
            <a:ext cx="1270856" cy="1905000"/>
          </a:xfrm>
          <a:prstGeom prst="rect">
            <a:avLst/>
          </a:prstGeom>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04130CD9-466A-49DD-B832-649DD6BFF582}" type="slidenum">
              <a:rPr lang="en-US" altLang="en-US" sz="1400" smtClean="0">
                <a:latin typeface="Times New Roman" panose="02020603050405020304" pitchFamily="18" charset="0"/>
              </a:rPr>
              <a:pPr>
                <a:spcBef>
                  <a:spcPct val="0"/>
                </a:spcBef>
                <a:buClrTx/>
                <a:buFontTx/>
                <a:buNone/>
              </a:pPr>
              <a:t>17</a:t>
            </a:fld>
            <a:endParaRPr lang="en-US" altLang="en-US" sz="1400" smtClean="0">
              <a:latin typeface="Times New Roman" panose="02020603050405020304" pitchFamily="18" charset="0"/>
            </a:endParaRPr>
          </a:p>
        </p:txBody>
      </p:sp>
      <p:sp>
        <p:nvSpPr>
          <p:cNvPr id="19459" name="Rectangle 2"/>
          <p:cNvSpPr>
            <a:spLocks noGrp="1" noChangeArrowheads="1"/>
          </p:cNvSpPr>
          <p:nvPr>
            <p:ph type="title"/>
          </p:nvPr>
        </p:nvSpPr>
        <p:spPr>
          <a:xfrm>
            <a:off x="0" y="0"/>
            <a:ext cx="9144000" cy="1371600"/>
          </a:xfrm>
        </p:spPr>
        <p:txBody>
          <a:bodyPr/>
          <a:lstStyle/>
          <a:p>
            <a:pPr>
              <a:tabLst>
                <a:tab pos="1376363" algn="l"/>
              </a:tabLst>
            </a:pPr>
            <a:r>
              <a:rPr lang="en-US" altLang="en-US" sz="3200" dirty="0" smtClean="0"/>
              <a:t>T7B10</a:t>
            </a:r>
            <a:r>
              <a:rPr lang="en-US" altLang="en-US" sz="3600" dirty="0" smtClean="0"/>
              <a:t>		</a:t>
            </a:r>
            <a:r>
              <a:rPr lang="en-US" altLang="en-US" sz="2800" dirty="0" smtClean="0">
                <a:latin typeface="Times New Roman" panose="02020603050405020304" pitchFamily="18" charset="0"/>
              </a:rPr>
              <a:t>What might be </a:t>
            </a:r>
            <a:r>
              <a:rPr lang="en-US" altLang="en-US" sz="2800" dirty="0" smtClean="0">
                <a:latin typeface="Times New Roman" panose="02020603050405020304" pitchFamily="18" charset="0"/>
              </a:rPr>
              <a:t>a </a:t>
            </a:r>
            <a:r>
              <a:rPr lang="en-US" altLang="en-US" sz="2800" dirty="0" smtClean="0">
                <a:latin typeface="Times New Roman" panose="02020603050405020304" pitchFamily="18" charset="0"/>
              </a:rPr>
              <a:t>problem if you receive a 			report that your audio signal through the repeater 		is distorted or unintelligible?</a:t>
            </a:r>
          </a:p>
        </p:txBody>
      </p:sp>
      <p:sp>
        <p:nvSpPr>
          <p:cNvPr id="434179" name="Rectangle 3"/>
          <p:cNvSpPr>
            <a:spLocks noGrp="1" noChangeArrowheads="1"/>
          </p:cNvSpPr>
          <p:nvPr>
            <p:ph type="body" idx="1"/>
          </p:nvPr>
        </p:nvSpPr>
        <p:spPr>
          <a:xfrm>
            <a:off x="838200" y="2514600"/>
            <a:ext cx="7924800" cy="2743200"/>
          </a:xfrm>
        </p:spPr>
        <p:txBody>
          <a:bodyPr/>
          <a:lstStyle/>
          <a:p>
            <a:pPr marL="995363" lvl="1" indent="-533400">
              <a:buFontTx/>
              <a:buAutoNum type="alphaUcPeriod"/>
            </a:pPr>
            <a:r>
              <a:rPr lang="en-US" altLang="en-US" smtClean="0">
                <a:latin typeface="Times New Roman" panose="02020603050405020304" pitchFamily="18" charset="0"/>
              </a:rPr>
              <a:t>Your transmitter may be slightly off frequency</a:t>
            </a:r>
          </a:p>
          <a:p>
            <a:pPr marL="995363" lvl="1" indent="-533400">
              <a:buFontTx/>
              <a:buAutoNum type="alphaUcPeriod"/>
            </a:pPr>
            <a:r>
              <a:rPr lang="en-US" altLang="en-US" smtClean="0">
                <a:latin typeface="Times New Roman" panose="02020603050405020304" pitchFamily="18" charset="0"/>
              </a:rPr>
              <a:t>Your batteries may be running low</a:t>
            </a:r>
          </a:p>
          <a:p>
            <a:pPr marL="995363" lvl="1" indent="-533400">
              <a:buFontTx/>
              <a:buAutoNum type="alphaUcPeriod"/>
            </a:pPr>
            <a:r>
              <a:rPr lang="en-US" altLang="en-US" smtClean="0">
                <a:latin typeface="Times New Roman" panose="02020603050405020304" pitchFamily="18" charset="0"/>
              </a:rPr>
              <a:t>You could be in a bad location</a:t>
            </a:r>
          </a:p>
          <a:p>
            <a:pPr marL="995363" lvl="1" indent="-533400">
              <a:buFontTx/>
              <a:buAutoNum type="alphaUcPeriod"/>
            </a:pPr>
            <a:r>
              <a:rPr lang="en-US" altLang="en-US" smtClean="0">
                <a:latin typeface="Times New Roman" panose="02020603050405020304" pitchFamily="18" charset="0"/>
              </a:rPr>
              <a:t>All of these choices are correct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434179">
                                            <p:txEl>
                                              <p:pRg st="0" end="0"/>
                                            </p:txEl>
                                          </p:spTgt>
                                        </p:tgtEl>
                                        <p:attrNameLst>
                                          <p:attrName>style.color</p:attrName>
                                        </p:attrNameLst>
                                      </p:cBhvr>
                                      <p:to>
                                        <a:schemeClr val="accent2"/>
                                      </p:to>
                                    </p:animClr>
                                  </p:childTnLst>
                                </p:cTn>
                              </p:par>
                            </p:childTnLst>
                          </p:cTn>
                        </p:par>
                        <p:par>
                          <p:cTn id="7" fill="hold" nodeType="afterGroup">
                            <p:stCondLst>
                              <p:cond delay="500"/>
                            </p:stCondLst>
                            <p:childTnLst>
                              <p:par>
                                <p:cTn id="8" presetID="3" presetClass="emph" presetSubtype="2" fill="hold" nodeType="afterEffect">
                                  <p:stCondLst>
                                    <p:cond delay="0"/>
                                  </p:stCondLst>
                                  <p:childTnLst>
                                    <p:animClr clrSpc="rgb" dir="cw">
                                      <p:cBhvr override="childStyle">
                                        <p:cTn id="9" dur="500" fill="hold"/>
                                        <p:tgtEl>
                                          <p:spTgt spid="434179">
                                            <p:txEl>
                                              <p:pRg st="1" end="1"/>
                                            </p:txEl>
                                          </p:spTgt>
                                        </p:tgtEl>
                                        <p:attrNameLst>
                                          <p:attrName>style.color</p:attrName>
                                        </p:attrNameLst>
                                      </p:cBhvr>
                                      <p:to>
                                        <a:schemeClr val="accent2"/>
                                      </p:to>
                                    </p:animClr>
                                  </p:childTnLst>
                                </p:cTn>
                              </p:par>
                            </p:childTnLst>
                          </p:cTn>
                        </p:par>
                        <p:par>
                          <p:cTn id="10" fill="hold" nodeType="afterGroup">
                            <p:stCondLst>
                              <p:cond delay="1000"/>
                            </p:stCondLst>
                            <p:childTnLst>
                              <p:par>
                                <p:cTn id="11" presetID="3" presetClass="emph" presetSubtype="2" fill="hold" nodeType="afterEffect">
                                  <p:stCondLst>
                                    <p:cond delay="0"/>
                                  </p:stCondLst>
                                  <p:childTnLst>
                                    <p:animClr clrSpc="rgb" dir="cw">
                                      <p:cBhvr override="childStyle">
                                        <p:cTn id="12" dur="500" fill="hold"/>
                                        <p:tgtEl>
                                          <p:spTgt spid="434179">
                                            <p:txEl>
                                              <p:pRg st="2" end="2"/>
                                            </p:txEl>
                                          </p:spTgt>
                                        </p:tgtEl>
                                        <p:attrNameLst>
                                          <p:attrName>style.color</p:attrName>
                                        </p:attrNameLst>
                                      </p:cBhvr>
                                      <p:to>
                                        <a:schemeClr val="accent2"/>
                                      </p:to>
                                    </p:animClr>
                                  </p:childTnLst>
                                </p:cTn>
                              </p:par>
                            </p:childTnLst>
                          </p:cTn>
                        </p:par>
                        <p:par>
                          <p:cTn id="13" fill="hold" nodeType="afterGroup">
                            <p:stCondLst>
                              <p:cond delay="1500"/>
                            </p:stCondLst>
                            <p:childTnLst>
                              <p:par>
                                <p:cTn id="14" presetID="8" presetClass="emph" presetSubtype="0" fill="hold" nodeType="afterEffect">
                                  <p:stCondLst>
                                    <p:cond delay="0"/>
                                  </p:stCondLst>
                                  <p:childTnLst>
                                    <p:animRot by="21600000">
                                      <p:cBhvr>
                                        <p:cTn id="15" dur="500" fill="hold"/>
                                        <p:tgtEl>
                                          <p:spTgt spid="434179">
                                            <p:txEl>
                                              <p:pRg st="3" end="3"/>
                                            </p:txEl>
                                          </p:spTgt>
                                        </p:tgtEl>
                                        <p:attrNameLst>
                                          <p:attrName>r</p:attrName>
                                        </p:attrNameLst>
                                      </p:cBhvr>
                                    </p:animRot>
                                  </p:childTnLst>
                                </p:cTn>
                              </p:par>
                              <p:par>
                                <p:cTn id="16" presetID="3" presetClass="emph" presetSubtype="2" fill="hold" nodeType="withEffect">
                                  <p:stCondLst>
                                    <p:cond delay="0"/>
                                  </p:stCondLst>
                                  <p:childTnLst>
                                    <p:animClr clrSpc="rgb" dir="cw">
                                      <p:cBhvr override="childStyle">
                                        <p:cTn id="17" dur="500" fill="hold"/>
                                        <p:tgtEl>
                                          <p:spTgt spid="434179">
                                            <p:txEl>
                                              <p:pRg st="3" end="3"/>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3DC793E4-08BD-4123-B943-82E20BCDCE4A}" type="slidenum">
              <a:rPr lang="en-US" altLang="en-US" sz="1400" smtClean="0">
                <a:latin typeface="Times New Roman" panose="02020603050405020304" pitchFamily="18" charset="0"/>
              </a:rPr>
              <a:pPr>
                <a:spcBef>
                  <a:spcPct val="0"/>
                </a:spcBef>
                <a:buClrTx/>
                <a:buFontTx/>
                <a:buNone/>
              </a:pPr>
              <a:t>18</a:t>
            </a:fld>
            <a:endParaRPr lang="en-US" altLang="en-US" sz="1400" smtClean="0">
              <a:latin typeface="Times New Roman" panose="02020603050405020304" pitchFamily="18" charset="0"/>
            </a:endParaRPr>
          </a:p>
        </p:txBody>
      </p:sp>
      <p:sp>
        <p:nvSpPr>
          <p:cNvPr id="20483" name="Rectangle 2"/>
          <p:cNvSpPr>
            <a:spLocks noGrp="1" noChangeArrowheads="1"/>
          </p:cNvSpPr>
          <p:nvPr>
            <p:ph type="title"/>
          </p:nvPr>
        </p:nvSpPr>
        <p:spPr>
          <a:xfrm>
            <a:off x="0" y="0"/>
            <a:ext cx="9144000" cy="1219200"/>
          </a:xfrm>
        </p:spPr>
        <p:txBody>
          <a:bodyPr/>
          <a:lstStyle/>
          <a:p>
            <a:pPr>
              <a:tabLst>
                <a:tab pos="1376363" algn="l"/>
              </a:tabLst>
            </a:pPr>
            <a:r>
              <a:rPr lang="en-US" altLang="en-US" sz="3200" smtClean="0"/>
              <a:t>T4B01</a:t>
            </a:r>
            <a:r>
              <a:rPr lang="en-US" altLang="en-US" sz="3600" smtClean="0"/>
              <a:t>	 	</a:t>
            </a:r>
            <a:r>
              <a:rPr lang="en-US" altLang="en-US" sz="2800" smtClean="0">
                <a:latin typeface="Times New Roman" panose="02020603050405020304" pitchFamily="18" charset="0"/>
              </a:rPr>
              <a:t>What may happen if a transmitter is operated with 		the microphone gain set too high?</a:t>
            </a:r>
          </a:p>
        </p:txBody>
      </p:sp>
      <p:sp>
        <p:nvSpPr>
          <p:cNvPr id="435203" name="Rectangle 3"/>
          <p:cNvSpPr>
            <a:spLocks noGrp="1" noChangeArrowheads="1"/>
          </p:cNvSpPr>
          <p:nvPr>
            <p:ph type="body" idx="1"/>
          </p:nvPr>
        </p:nvSpPr>
        <p:spPr>
          <a:xfrm>
            <a:off x="1371600" y="2514600"/>
            <a:ext cx="7620000" cy="2667000"/>
          </a:xfrm>
        </p:spPr>
        <p:txBody>
          <a:bodyPr/>
          <a:lstStyle/>
          <a:p>
            <a:pPr marL="995363" lvl="1" indent="-533400">
              <a:buFontTx/>
              <a:buAutoNum type="alphaUcPeriod"/>
            </a:pPr>
            <a:r>
              <a:rPr lang="en-US" altLang="en-US" smtClean="0">
                <a:latin typeface="Times New Roman" panose="02020603050405020304" pitchFamily="18" charset="0"/>
              </a:rPr>
              <a:t>The output power might be too high</a:t>
            </a:r>
          </a:p>
          <a:p>
            <a:pPr marL="995363" lvl="1" indent="-533400">
              <a:buFontTx/>
              <a:buAutoNum type="alphaUcPeriod"/>
            </a:pPr>
            <a:r>
              <a:rPr lang="en-US" altLang="en-US" smtClean="0">
                <a:latin typeface="Times New Roman" panose="02020603050405020304" pitchFamily="18" charset="0"/>
              </a:rPr>
              <a:t>The output signal might become distorted</a:t>
            </a:r>
          </a:p>
          <a:p>
            <a:pPr marL="995363" lvl="1" indent="-533400">
              <a:buFontTx/>
              <a:buAutoNum type="alphaUcPeriod"/>
            </a:pPr>
            <a:r>
              <a:rPr lang="en-US" altLang="en-US" smtClean="0">
                <a:latin typeface="Times New Roman" panose="02020603050405020304" pitchFamily="18" charset="0"/>
              </a:rPr>
              <a:t>The frequency might vary</a:t>
            </a:r>
          </a:p>
          <a:p>
            <a:pPr marL="995363" lvl="1" indent="-533400">
              <a:buFontTx/>
              <a:buAutoNum type="alphaUcPeriod"/>
            </a:pPr>
            <a:r>
              <a:rPr lang="en-US" altLang="en-US" smtClean="0">
                <a:latin typeface="Times New Roman" panose="02020603050405020304" pitchFamily="18" charset="0"/>
              </a:rPr>
              <a:t>The SWR might increase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435203">
                                            <p:txEl>
                                              <p:pRg st="1" end="1"/>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435203">
                                            <p:txEl>
                                              <p:pRg st="1" end="1"/>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7151B4AA-E0DF-4BAB-866B-919DE52415C2}" type="slidenum">
              <a:rPr lang="en-US" altLang="en-US" sz="1400" smtClean="0">
                <a:latin typeface="Times New Roman" panose="02020603050405020304" pitchFamily="18" charset="0"/>
              </a:rPr>
              <a:pPr>
                <a:spcBef>
                  <a:spcPct val="0"/>
                </a:spcBef>
                <a:buClrTx/>
                <a:buFontTx/>
                <a:buNone/>
              </a:pPr>
              <a:t>19</a:t>
            </a:fld>
            <a:endParaRPr lang="en-US" altLang="en-US" sz="1400" smtClean="0">
              <a:latin typeface="Times New Roman" panose="02020603050405020304" pitchFamily="18" charset="0"/>
            </a:endParaRPr>
          </a:p>
        </p:txBody>
      </p:sp>
      <p:sp>
        <p:nvSpPr>
          <p:cNvPr id="21507" name="Rectangle 2"/>
          <p:cNvSpPr>
            <a:spLocks noGrp="1" noChangeArrowheads="1"/>
          </p:cNvSpPr>
          <p:nvPr>
            <p:ph type="title"/>
          </p:nvPr>
        </p:nvSpPr>
        <p:spPr>
          <a:xfrm>
            <a:off x="0" y="0"/>
            <a:ext cx="9144000" cy="1371600"/>
          </a:xfrm>
        </p:spPr>
        <p:txBody>
          <a:bodyPr/>
          <a:lstStyle/>
          <a:p>
            <a:pPr>
              <a:tabLst>
                <a:tab pos="1376363" algn="l"/>
              </a:tabLst>
            </a:pPr>
            <a:r>
              <a:rPr lang="en-US" altLang="en-US" sz="3200" smtClean="0"/>
              <a:t>T7B01</a:t>
            </a:r>
            <a:r>
              <a:rPr lang="en-US" altLang="en-US" sz="3600" smtClean="0"/>
              <a:t>		</a:t>
            </a:r>
            <a:r>
              <a:rPr lang="en-US" altLang="en-US" sz="2800" smtClean="0">
                <a:latin typeface="Times New Roman" panose="02020603050405020304" pitchFamily="18" charset="0"/>
              </a:rPr>
              <a:t>What can you do if you are told your FM 			handheld or mobile transceiver is over- 			deviating?</a:t>
            </a:r>
          </a:p>
        </p:txBody>
      </p:sp>
      <p:sp>
        <p:nvSpPr>
          <p:cNvPr id="436227" name="Rectangle 3"/>
          <p:cNvSpPr>
            <a:spLocks noGrp="1" noChangeArrowheads="1"/>
          </p:cNvSpPr>
          <p:nvPr>
            <p:ph type="body" idx="1"/>
          </p:nvPr>
        </p:nvSpPr>
        <p:spPr>
          <a:xfrm>
            <a:off x="1528763" y="2590800"/>
            <a:ext cx="7615237" cy="2374900"/>
          </a:xfrm>
        </p:spPr>
        <p:txBody>
          <a:bodyPr/>
          <a:lstStyle/>
          <a:p>
            <a:pPr marL="995363" lvl="1" indent="-533400">
              <a:buFontTx/>
              <a:buAutoNum type="alphaUcPeriod"/>
            </a:pPr>
            <a:r>
              <a:rPr lang="en-US" altLang="en-US" smtClean="0">
                <a:latin typeface="Times New Roman" panose="02020603050405020304" pitchFamily="18" charset="0"/>
              </a:rPr>
              <a:t>Talk louder into the microphone</a:t>
            </a:r>
          </a:p>
          <a:p>
            <a:pPr marL="995363" lvl="1" indent="-533400">
              <a:buFontTx/>
              <a:buAutoNum type="alphaUcPeriod"/>
            </a:pPr>
            <a:r>
              <a:rPr lang="en-US" altLang="en-US" smtClean="0">
                <a:latin typeface="Times New Roman" panose="02020603050405020304" pitchFamily="18" charset="0"/>
              </a:rPr>
              <a:t>Let the transceiver cool off</a:t>
            </a:r>
          </a:p>
          <a:p>
            <a:pPr marL="995363" lvl="1" indent="-533400">
              <a:buFontTx/>
              <a:buAutoNum type="alphaUcPeriod"/>
            </a:pPr>
            <a:r>
              <a:rPr lang="en-US" altLang="en-US" smtClean="0">
                <a:latin typeface="Times New Roman" panose="02020603050405020304" pitchFamily="18" charset="0"/>
              </a:rPr>
              <a:t>Change to a higher power level</a:t>
            </a:r>
          </a:p>
          <a:p>
            <a:pPr marL="995363" lvl="1" indent="-533400">
              <a:buFontTx/>
              <a:buAutoNum type="alphaUcPeriod"/>
            </a:pPr>
            <a:r>
              <a:rPr lang="en-US" altLang="en-US" smtClean="0">
                <a:latin typeface="Times New Roman" panose="02020603050405020304" pitchFamily="18" charset="0"/>
              </a:rPr>
              <a:t>Talk farther away from the microphone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436227">
                                            <p:txEl>
                                              <p:pRg st="3" end="3"/>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436227">
                                            <p:txEl>
                                              <p:pRg st="3" end="3"/>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47B75A4C-6669-4FF6-ABEF-C91B7542E4C0}" type="slidenum">
              <a:rPr lang="en-US" altLang="en-US" sz="1400" smtClean="0">
                <a:latin typeface="Times New Roman" panose="02020603050405020304" pitchFamily="18" charset="0"/>
              </a:rPr>
              <a:pPr>
                <a:spcBef>
                  <a:spcPct val="0"/>
                </a:spcBef>
                <a:buClrTx/>
                <a:buFontTx/>
                <a:buNone/>
              </a:pPr>
              <a:t>2</a:t>
            </a:fld>
            <a:endParaRPr lang="en-US" altLang="en-US" sz="1400" smtClean="0">
              <a:latin typeface="Times New Roman" panose="02020603050405020304" pitchFamily="18" charset="0"/>
            </a:endParaRPr>
          </a:p>
        </p:txBody>
      </p:sp>
      <p:sp>
        <p:nvSpPr>
          <p:cNvPr id="512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r" eaLnBrk="1" hangingPunct="1">
              <a:spcBef>
                <a:spcPct val="0"/>
              </a:spcBef>
              <a:buClrTx/>
              <a:buFontTx/>
              <a:buNone/>
            </a:pPr>
            <a:fld id="{378769DF-7CF9-4306-8C80-75115853961F}" type="slidenum">
              <a:rPr lang="en-US" altLang="en-US" sz="1400">
                <a:latin typeface="Times New Roman" panose="02020603050405020304" pitchFamily="18" charset="0"/>
              </a:rPr>
              <a:pPr algn="r" eaLnBrk="1" hangingPunct="1">
                <a:spcBef>
                  <a:spcPct val="0"/>
                </a:spcBef>
                <a:buClrTx/>
                <a:buFontTx/>
                <a:buNone/>
              </a:pPr>
              <a:t>2</a:t>
            </a:fld>
            <a:endParaRPr lang="en-US" altLang="en-US" sz="1400">
              <a:latin typeface="Times New Roman" panose="02020603050405020304" pitchFamily="18" charset="0"/>
            </a:endParaRPr>
          </a:p>
        </p:txBody>
      </p:sp>
      <p:sp>
        <p:nvSpPr>
          <p:cNvPr id="5124" name="Rectangle 2"/>
          <p:cNvSpPr>
            <a:spLocks noGrp="1" noChangeArrowheads="1"/>
          </p:cNvSpPr>
          <p:nvPr>
            <p:ph type="title" idx="4294967295"/>
          </p:nvPr>
        </p:nvSpPr>
        <p:spPr/>
        <p:txBody>
          <a:bodyPr/>
          <a:lstStyle/>
          <a:p>
            <a:pPr algn="ctr" eaLnBrk="1" hangingPunct="1"/>
            <a:r>
              <a:rPr lang="en-US" altLang="en-US" sz="2800" smtClean="0"/>
              <a:t>Amateur Radio Technician Class</a:t>
            </a:r>
            <a:br>
              <a:rPr lang="en-US" altLang="en-US" sz="2800" smtClean="0"/>
            </a:br>
            <a:r>
              <a:rPr lang="en-US" altLang="en-US" sz="2800" smtClean="0"/>
              <a:t>Element 2 Course Presentation</a:t>
            </a:r>
          </a:p>
        </p:txBody>
      </p:sp>
      <p:sp>
        <p:nvSpPr>
          <p:cNvPr id="5125" name="Rectangle 3"/>
          <p:cNvSpPr>
            <a:spLocks noGrp="1" noChangeArrowheads="1"/>
          </p:cNvSpPr>
          <p:nvPr>
            <p:ph type="body" idx="4294967295"/>
          </p:nvPr>
        </p:nvSpPr>
        <p:spPr>
          <a:xfrm>
            <a:off x="1308100" y="1508125"/>
            <a:ext cx="6778625" cy="4454525"/>
          </a:xfrm>
        </p:spPr>
        <p:txBody>
          <a:bodyPr/>
          <a:lstStyle/>
          <a:p>
            <a:pPr eaLnBrk="1" hangingPunct="1">
              <a:lnSpc>
                <a:spcPct val="80000"/>
              </a:lnSpc>
              <a:buClr>
                <a:schemeClr val="accent2"/>
              </a:buClr>
              <a:buFont typeface="Wingdings" panose="05000000000000000000" pitchFamily="2" charset="2"/>
              <a:buChar char="Ø"/>
            </a:pPr>
            <a:r>
              <a:rPr lang="en-US" altLang="en-US" sz="2800" b="1" smtClean="0">
                <a:latin typeface="Rockwell" pitchFamily="18" charset="0"/>
              </a:rPr>
              <a:t>ELEMENT 2 SUB-ELEMENTS </a:t>
            </a:r>
            <a:r>
              <a:rPr lang="en-US" altLang="en-US" sz="1400" b="1" smtClean="0">
                <a:latin typeface="Rockwell" pitchFamily="18" charset="0"/>
              </a:rPr>
              <a:t>(Groupings)</a:t>
            </a:r>
            <a:endParaRPr lang="en-US" altLang="en-US" sz="2800" b="1" smtClean="0">
              <a:latin typeface="Rockwell" pitchFamily="18" charset="0"/>
            </a:endParaRPr>
          </a:p>
          <a:p>
            <a:pPr eaLnBrk="1" hangingPunct="1">
              <a:lnSpc>
                <a:spcPct val="80000"/>
              </a:lnSpc>
            </a:pPr>
            <a:endParaRPr lang="en-US" altLang="en-US" sz="1600" b="1" smtClean="0">
              <a:latin typeface="Rockwell" pitchFamily="18" charset="0"/>
            </a:endParaRPr>
          </a:p>
          <a:p>
            <a:pPr lvl="1" eaLnBrk="1" hangingPunct="1">
              <a:lnSpc>
                <a:spcPct val="80000"/>
              </a:lnSpc>
            </a:pPr>
            <a:r>
              <a:rPr lang="en-US" altLang="en-US" sz="2400" b="1" smtClean="0">
                <a:latin typeface="Rockwell" pitchFamily="18" charset="0"/>
              </a:rPr>
              <a:t>About Ham Radio</a:t>
            </a:r>
          </a:p>
          <a:p>
            <a:pPr lvl="1" eaLnBrk="1" hangingPunct="1">
              <a:lnSpc>
                <a:spcPct val="80000"/>
              </a:lnSpc>
            </a:pPr>
            <a:r>
              <a:rPr lang="en-US" altLang="en-US" sz="2400" b="1" smtClean="0">
                <a:latin typeface="Rockwell" pitchFamily="18" charset="0"/>
              </a:rPr>
              <a:t>Call Signs </a:t>
            </a:r>
          </a:p>
          <a:p>
            <a:pPr lvl="1" eaLnBrk="1" hangingPunct="1">
              <a:lnSpc>
                <a:spcPct val="80000"/>
              </a:lnSpc>
            </a:pPr>
            <a:r>
              <a:rPr lang="en-US" altLang="en-US" sz="2400" b="1" smtClean="0">
                <a:latin typeface="Rockwell" pitchFamily="18" charset="0"/>
              </a:rPr>
              <a:t>Control</a:t>
            </a:r>
          </a:p>
          <a:p>
            <a:pPr lvl="1" eaLnBrk="1" hangingPunct="1">
              <a:lnSpc>
                <a:spcPct val="80000"/>
              </a:lnSpc>
            </a:pPr>
            <a:r>
              <a:rPr lang="en-US" altLang="en-US" sz="2400" b="1" smtClean="0">
                <a:latin typeface="Rockwell" pitchFamily="18" charset="0"/>
              </a:rPr>
              <a:t>Mind the Rules</a:t>
            </a:r>
          </a:p>
          <a:p>
            <a:pPr lvl="1" eaLnBrk="1" hangingPunct="1">
              <a:lnSpc>
                <a:spcPct val="80000"/>
              </a:lnSpc>
            </a:pPr>
            <a:r>
              <a:rPr lang="en-US" altLang="en-US" sz="2400" b="1" smtClean="0">
                <a:latin typeface="Rockwell" pitchFamily="18" charset="0"/>
              </a:rPr>
              <a:t>Tech Frequencies</a:t>
            </a:r>
          </a:p>
          <a:p>
            <a:pPr lvl="1" eaLnBrk="1" hangingPunct="1">
              <a:lnSpc>
                <a:spcPct val="80000"/>
              </a:lnSpc>
            </a:pPr>
            <a:r>
              <a:rPr lang="en-US" altLang="en-US" sz="2400" b="1" smtClean="0">
                <a:latin typeface="Rockwell" pitchFamily="18" charset="0"/>
              </a:rPr>
              <a:t>Your First Radio</a:t>
            </a:r>
          </a:p>
          <a:p>
            <a:pPr lvl="1" eaLnBrk="1" hangingPunct="1">
              <a:lnSpc>
                <a:spcPct val="80000"/>
              </a:lnSpc>
            </a:pPr>
            <a:r>
              <a:rPr lang="en-US" altLang="en-US" sz="2400" b="1" smtClean="0">
                <a:latin typeface="Rockwell" pitchFamily="18" charset="0"/>
              </a:rPr>
              <a:t>Going On The Air!</a:t>
            </a:r>
          </a:p>
          <a:p>
            <a:pPr lvl="1" eaLnBrk="1" hangingPunct="1">
              <a:lnSpc>
                <a:spcPct val="80000"/>
              </a:lnSpc>
            </a:pPr>
            <a:r>
              <a:rPr lang="en-US" altLang="en-US" sz="2400" b="1" smtClean="0">
                <a:latin typeface="Rockwell" pitchFamily="18" charset="0"/>
              </a:rPr>
              <a:t>Repeaters</a:t>
            </a:r>
          </a:p>
          <a:p>
            <a:pPr lvl="1" eaLnBrk="1" hangingPunct="1">
              <a:lnSpc>
                <a:spcPct val="80000"/>
              </a:lnSpc>
            </a:pPr>
            <a:r>
              <a:rPr lang="en-US" altLang="en-US" sz="2400" b="1" smtClean="0">
                <a:latin typeface="Rockwell" pitchFamily="18" charset="0"/>
              </a:rPr>
              <a:t>Emergency!</a:t>
            </a:r>
          </a:p>
          <a:p>
            <a:pPr lvl="1" eaLnBrk="1" hangingPunct="1">
              <a:lnSpc>
                <a:spcPct val="80000"/>
              </a:lnSpc>
            </a:pPr>
            <a:r>
              <a:rPr lang="en-US" altLang="en-US" sz="2400" b="1" smtClean="0">
                <a:latin typeface="Rockwell" pitchFamily="18" charset="0"/>
              </a:rPr>
              <a:t>Weak Signal Propagation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D4099FAB-E725-4C84-AB8F-3E238D4E1FD9}" type="slidenum">
              <a:rPr lang="en-US" altLang="en-US" sz="1400" smtClean="0">
                <a:latin typeface="Times New Roman" panose="02020603050405020304" pitchFamily="18" charset="0"/>
              </a:rPr>
              <a:pPr>
                <a:spcBef>
                  <a:spcPct val="0"/>
                </a:spcBef>
                <a:buClrTx/>
                <a:buFontTx/>
                <a:buNone/>
              </a:pPr>
              <a:t>20</a:t>
            </a:fld>
            <a:endParaRPr lang="en-US" altLang="en-US" sz="1400" smtClean="0">
              <a:latin typeface="Times New Roman" panose="02020603050405020304" pitchFamily="18" charset="0"/>
            </a:endParaRPr>
          </a:p>
        </p:txBody>
      </p:sp>
      <p:sp>
        <p:nvSpPr>
          <p:cNvPr id="22531" name="Rectangle 2"/>
          <p:cNvSpPr>
            <a:spLocks noGrp="1" noChangeArrowheads="1"/>
          </p:cNvSpPr>
          <p:nvPr>
            <p:ph type="title"/>
          </p:nvPr>
        </p:nvSpPr>
        <p:spPr>
          <a:xfrm>
            <a:off x="0" y="228600"/>
            <a:ext cx="9144000" cy="1143000"/>
          </a:xfrm>
        </p:spPr>
        <p:txBody>
          <a:bodyPr/>
          <a:lstStyle/>
          <a:p>
            <a:r>
              <a:rPr lang="en-US" altLang="en-US" sz="3200" dirty="0" smtClean="0"/>
              <a:t>T2B05</a:t>
            </a:r>
            <a:r>
              <a:rPr lang="en-US" altLang="en-US" sz="3600" dirty="0" smtClean="0"/>
              <a:t>	</a:t>
            </a:r>
            <a:r>
              <a:rPr lang="en-US" altLang="en-US" sz="2800" dirty="0">
                <a:latin typeface="Times New Roman" panose="02020603050405020304" pitchFamily="18" charset="0"/>
              </a:rPr>
              <a:t>What might be the problem if a repeater user says </a:t>
            </a:r>
            <a:r>
              <a:rPr lang="en-US" altLang="en-US" sz="2800" dirty="0" smtClean="0">
                <a:latin typeface="Times New Roman" panose="02020603050405020304" pitchFamily="18" charset="0"/>
              </a:rPr>
              <a:t>		your </a:t>
            </a:r>
            <a:r>
              <a:rPr lang="en-US" altLang="en-US" sz="2800" dirty="0">
                <a:latin typeface="Times New Roman" panose="02020603050405020304" pitchFamily="18" charset="0"/>
              </a:rPr>
              <a:t>transmissions are breaking up on voice </a:t>
            </a:r>
            <a:r>
              <a:rPr lang="en-US" altLang="en-US" sz="2800" dirty="0" smtClean="0">
                <a:latin typeface="Times New Roman" panose="02020603050405020304" pitchFamily="18" charset="0"/>
              </a:rPr>
              <a:t>			peaks</a:t>
            </a:r>
            <a:r>
              <a:rPr lang="en-US" altLang="en-US" sz="2800" dirty="0">
                <a:latin typeface="Times New Roman" panose="02020603050405020304" pitchFamily="18" charset="0"/>
              </a:rPr>
              <a:t>?</a:t>
            </a:r>
            <a:endParaRPr lang="en-US" altLang="en-US" sz="2800" dirty="0" smtClean="0">
              <a:latin typeface="Times New Roman" panose="02020603050405020304" pitchFamily="18" charset="0"/>
            </a:endParaRPr>
          </a:p>
        </p:txBody>
      </p:sp>
      <p:sp>
        <p:nvSpPr>
          <p:cNvPr id="437251" name="Rectangle 3"/>
          <p:cNvSpPr>
            <a:spLocks noGrp="1" noChangeArrowheads="1"/>
          </p:cNvSpPr>
          <p:nvPr>
            <p:ph type="body" idx="1"/>
          </p:nvPr>
        </p:nvSpPr>
        <p:spPr>
          <a:xfrm>
            <a:off x="1676400" y="2209800"/>
            <a:ext cx="6472238" cy="2679700"/>
          </a:xfrm>
        </p:spPr>
        <p:txBody>
          <a:bodyPr/>
          <a:lstStyle/>
          <a:p>
            <a:pPr marL="609600" indent="-609600">
              <a:lnSpc>
                <a:spcPct val="90000"/>
              </a:lnSpc>
              <a:buFontTx/>
              <a:buAutoNum type="alphaUcPeriod"/>
            </a:pPr>
            <a:r>
              <a:rPr lang="en-US" altLang="en-US" dirty="0">
                <a:latin typeface="Times New Roman" panose="02020603050405020304" pitchFamily="18" charset="0"/>
              </a:rPr>
              <a:t>You have the incorrect offset </a:t>
            </a:r>
            <a:endParaRPr lang="en-US" altLang="en-US" dirty="0" smtClean="0">
              <a:latin typeface="Times New Roman" panose="02020603050405020304" pitchFamily="18" charset="0"/>
            </a:endParaRPr>
          </a:p>
          <a:p>
            <a:pPr marL="609600" indent="-609600">
              <a:lnSpc>
                <a:spcPct val="90000"/>
              </a:lnSpc>
              <a:buFontTx/>
              <a:buAutoNum type="alphaUcPeriod"/>
            </a:pPr>
            <a:r>
              <a:rPr lang="en-US" altLang="en-US" dirty="0" smtClean="0">
                <a:latin typeface="Times New Roman" panose="02020603050405020304" pitchFamily="18" charset="0"/>
              </a:rPr>
              <a:t>You </a:t>
            </a:r>
            <a:r>
              <a:rPr lang="en-US" altLang="en-US" dirty="0">
                <a:latin typeface="Times New Roman" panose="02020603050405020304" pitchFamily="18" charset="0"/>
              </a:rPr>
              <a:t>need to talk louder</a:t>
            </a:r>
            <a:endParaRPr lang="en-US" altLang="en-US" dirty="0" smtClean="0">
              <a:latin typeface="Times New Roman" panose="02020603050405020304" pitchFamily="18" charset="0"/>
            </a:endParaRPr>
          </a:p>
          <a:p>
            <a:pPr marL="609600" indent="-609600">
              <a:lnSpc>
                <a:spcPct val="90000"/>
              </a:lnSpc>
              <a:buFontTx/>
              <a:buAutoNum type="alphaUcPeriod"/>
            </a:pPr>
            <a:r>
              <a:rPr lang="en-US" altLang="en-US" dirty="0" smtClean="0">
                <a:latin typeface="Times New Roman" panose="02020603050405020304" pitchFamily="18" charset="0"/>
              </a:rPr>
              <a:t>You are talking too loudly</a:t>
            </a:r>
            <a:endParaRPr lang="en-US" altLang="en-US" dirty="0" smtClean="0">
              <a:latin typeface="Times New Roman" panose="02020603050405020304" pitchFamily="18" charset="0"/>
            </a:endParaRPr>
          </a:p>
          <a:p>
            <a:pPr marL="609600" indent="-609600">
              <a:lnSpc>
                <a:spcPct val="90000"/>
              </a:lnSpc>
              <a:buFontTx/>
              <a:buAutoNum type="alphaUcPeriod"/>
            </a:pPr>
            <a:r>
              <a:rPr lang="en-US" altLang="en-US" dirty="0">
                <a:latin typeface="Times New Roman" panose="02020603050405020304" pitchFamily="18" charset="0"/>
              </a:rPr>
              <a:t>Your transmit power is too </a:t>
            </a:r>
            <a:r>
              <a:rPr lang="en-US" altLang="en-US" dirty="0" smtClean="0">
                <a:latin typeface="Times New Roman" panose="02020603050405020304" pitchFamily="18" charset="0"/>
              </a:rPr>
              <a:t>high</a:t>
            </a:r>
            <a:endParaRPr lang="en-US" altLang="en-US" dirty="0" smtClean="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 fill="hold"/>
                                        <p:tgtEl>
                                          <p:spTgt spid="437251">
                                            <p:txEl>
                                              <p:pRg st="2" end="2"/>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437251">
                                            <p:txEl>
                                              <p:pRg st="2" end="2"/>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134C42D4-9EBF-4CCD-9E46-C292AC125E4B}" type="slidenum">
              <a:rPr lang="en-US" altLang="en-US" sz="1400" smtClean="0">
                <a:latin typeface="Times New Roman" panose="02020603050405020304" pitchFamily="18" charset="0"/>
              </a:rPr>
              <a:pPr>
                <a:spcBef>
                  <a:spcPct val="0"/>
                </a:spcBef>
                <a:buClrTx/>
                <a:buFontTx/>
                <a:buNone/>
              </a:pPr>
              <a:t>21</a:t>
            </a:fld>
            <a:endParaRPr lang="en-US" altLang="en-US" sz="1400" smtClean="0">
              <a:latin typeface="Times New Roman" panose="02020603050405020304" pitchFamily="18" charset="0"/>
            </a:endParaRPr>
          </a:p>
        </p:txBody>
      </p:sp>
      <p:sp>
        <p:nvSpPr>
          <p:cNvPr id="23555" name="Rectangle 2"/>
          <p:cNvSpPr>
            <a:spLocks noGrp="1" noChangeArrowheads="1"/>
          </p:cNvSpPr>
          <p:nvPr>
            <p:ph type="title"/>
          </p:nvPr>
        </p:nvSpPr>
        <p:spPr>
          <a:xfrm>
            <a:off x="0" y="0"/>
            <a:ext cx="9144000" cy="1143000"/>
          </a:xfrm>
        </p:spPr>
        <p:txBody>
          <a:bodyPr/>
          <a:lstStyle/>
          <a:p>
            <a:pPr>
              <a:tabLst>
                <a:tab pos="1376363" algn="l"/>
              </a:tabLst>
            </a:pPr>
            <a:r>
              <a:rPr lang="en-US" altLang="en-US" sz="3600" smtClean="0"/>
              <a:t>T4B05</a:t>
            </a:r>
            <a:r>
              <a:rPr lang="en-US" altLang="en-US" sz="3600" smtClean="0">
                <a:latin typeface="Rockwell" pitchFamily="18" charset="0"/>
              </a:rPr>
              <a:t>		</a:t>
            </a:r>
            <a:r>
              <a:rPr lang="en-US" altLang="en-US" sz="3200" smtClean="0">
                <a:latin typeface="Times New Roman" panose="02020603050405020304" pitchFamily="18" charset="0"/>
              </a:rPr>
              <a:t>Which of the following would reduce 			ignition interference to a receiver?</a:t>
            </a:r>
          </a:p>
        </p:txBody>
      </p:sp>
      <p:sp>
        <p:nvSpPr>
          <p:cNvPr id="438275" name="Rectangle 3"/>
          <p:cNvSpPr>
            <a:spLocks noGrp="1" noChangeArrowheads="1"/>
          </p:cNvSpPr>
          <p:nvPr>
            <p:ph type="body" idx="1"/>
          </p:nvPr>
        </p:nvSpPr>
        <p:spPr>
          <a:xfrm>
            <a:off x="1447800" y="2667000"/>
            <a:ext cx="6096000" cy="2057400"/>
          </a:xfrm>
        </p:spPr>
        <p:txBody>
          <a:bodyPr/>
          <a:lstStyle/>
          <a:p>
            <a:pPr marL="995363" lvl="1" indent="-533400">
              <a:buFontTx/>
              <a:buAutoNum type="alphaUcPeriod"/>
            </a:pPr>
            <a:r>
              <a:rPr lang="en-US" altLang="en-US" smtClean="0">
                <a:latin typeface="Times New Roman" panose="02020603050405020304" pitchFamily="18" charset="0"/>
              </a:rPr>
              <a:t>Change frequency slightly</a:t>
            </a:r>
          </a:p>
          <a:p>
            <a:pPr marL="995363" lvl="1" indent="-533400">
              <a:buFontTx/>
              <a:buAutoNum type="alphaUcPeriod"/>
            </a:pPr>
            <a:r>
              <a:rPr lang="en-US" altLang="en-US" smtClean="0">
                <a:latin typeface="Times New Roman" panose="02020603050405020304" pitchFamily="18" charset="0"/>
              </a:rPr>
              <a:t>Decrease the squelch setting</a:t>
            </a:r>
          </a:p>
          <a:p>
            <a:pPr marL="995363" lvl="1" indent="-533400">
              <a:buFontTx/>
              <a:buAutoNum type="alphaUcPeriod"/>
            </a:pPr>
            <a:r>
              <a:rPr lang="en-US" altLang="en-US" smtClean="0">
                <a:latin typeface="Times New Roman" panose="02020603050405020304" pitchFamily="18" charset="0"/>
              </a:rPr>
              <a:t>Turn on the noise blanker</a:t>
            </a:r>
          </a:p>
          <a:p>
            <a:pPr marL="995363" lvl="1" indent="-533400">
              <a:buFontTx/>
              <a:buAutoNum type="alphaUcPeriod"/>
            </a:pPr>
            <a:r>
              <a:rPr lang="en-US" altLang="en-US" smtClean="0">
                <a:latin typeface="Times New Roman" panose="02020603050405020304" pitchFamily="18" charset="0"/>
              </a:rPr>
              <a:t>Use the RIT control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438275">
                                            <p:txEl>
                                              <p:pRg st="2" end="2"/>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438275">
                                            <p:txEl>
                                              <p:pRg st="2" end="2"/>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134C42D4-9EBF-4CCD-9E46-C292AC125E4B}" type="slidenum">
              <a:rPr lang="en-US" altLang="en-US" sz="1400" smtClean="0">
                <a:latin typeface="Times New Roman" panose="02020603050405020304" pitchFamily="18" charset="0"/>
              </a:rPr>
              <a:pPr>
                <a:spcBef>
                  <a:spcPct val="0"/>
                </a:spcBef>
                <a:buClrTx/>
                <a:buFontTx/>
                <a:buNone/>
              </a:pPr>
              <a:t>22</a:t>
            </a:fld>
            <a:endParaRPr lang="en-US" altLang="en-US" sz="1400" smtClean="0">
              <a:latin typeface="Times New Roman" panose="02020603050405020304" pitchFamily="18" charset="0"/>
            </a:endParaRPr>
          </a:p>
        </p:txBody>
      </p:sp>
      <p:sp>
        <p:nvSpPr>
          <p:cNvPr id="23555" name="Rectangle 2"/>
          <p:cNvSpPr>
            <a:spLocks noGrp="1" noChangeArrowheads="1"/>
          </p:cNvSpPr>
          <p:nvPr>
            <p:ph type="title"/>
          </p:nvPr>
        </p:nvSpPr>
        <p:spPr>
          <a:xfrm>
            <a:off x="0" y="0"/>
            <a:ext cx="9144000" cy="1143000"/>
          </a:xfrm>
        </p:spPr>
        <p:txBody>
          <a:bodyPr/>
          <a:lstStyle/>
          <a:p>
            <a:pPr>
              <a:tabLst>
                <a:tab pos="1376363" algn="l"/>
              </a:tabLst>
            </a:pPr>
            <a:r>
              <a:rPr lang="en-US" altLang="en-US" sz="3600" dirty="0" smtClean="0"/>
              <a:t>T4B12</a:t>
            </a:r>
            <a:r>
              <a:rPr lang="en-US" altLang="en-US" sz="3600" dirty="0" smtClean="0">
                <a:latin typeface="Rockwell" pitchFamily="18" charset="0"/>
              </a:rPr>
              <a:t>		</a:t>
            </a:r>
            <a:r>
              <a:rPr lang="en-US" altLang="en-US" sz="3200" dirty="0">
                <a:latin typeface="Times New Roman" panose="02020603050405020304" pitchFamily="18" charset="0"/>
              </a:rPr>
              <a:t>Which of the following could be used to </a:t>
            </a:r>
            <a:r>
              <a:rPr lang="en-US" altLang="en-US" sz="3200" dirty="0" smtClean="0">
                <a:latin typeface="Times New Roman" panose="02020603050405020304" pitchFamily="18" charset="0"/>
              </a:rPr>
              <a:t>		remove </a:t>
            </a:r>
            <a:r>
              <a:rPr lang="en-US" altLang="en-US" sz="3200" dirty="0">
                <a:latin typeface="Times New Roman" panose="02020603050405020304" pitchFamily="18" charset="0"/>
              </a:rPr>
              <a:t>power line noise or ignition noise?</a:t>
            </a:r>
            <a:endParaRPr lang="en-US" altLang="en-US" sz="3200" dirty="0" smtClean="0">
              <a:latin typeface="Times New Roman" panose="02020603050405020304" pitchFamily="18" charset="0"/>
            </a:endParaRPr>
          </a:p>
        </p:txBody>
      </p:sp>
      <p:sp>
        <p:nvSpPr>
          <p:cNvPr id="438275" name="Rectangle 3"/>
          <p:cNvSpPr>
            <a:spLocks noGrp="1" noChangeArrowheads="1"/>
          </p:cNvSpPr>
          <p:nvPr>
            <p:ph type="body" idx="1"/>
          </p:nvPr>
        </p:nvSpPr>
        <p:spPr>
          <a:xfrm>
            <a:off x="1447800" y="2667000"/>
            <a:ext cx="6096000" cy="2057400"/>
          </a:xfrm>
        </p:spPr>
        <p:txBody>
          <a:bodyPr/>
          <a:lstStyle/>
          <a:p>
            <a:pPr marL="995363" lvl="1" indent="-533400">
              <a:buFontTx/>
              <a:buAutoNum type="alphaUcPeriod"/>
            </a:pPr>
            <a:r>
              <a:rPr lang="en-US" altLang="en-US" dirty="0">
                <a:latin typeface="Times New Roman" panose="02020603050405020304" pitchFamily="18" charset="0"/>
              </a:rPr>
              <a:t>Squelch</a:t>
            </a:r>
            <a:endParaRPr lang="en-US" altLang="en-US" dirty="0" smtClean="0">
              <a:latin typeface="Times New Roman" panose="02020603050405020304" pitchFamily="18" charset="0"/>
            </a:endParaRPr>
          </a:p>
          <a:p>
            <a:pPr marL="995363" lvl="1" indent="-533400">
              <a:buFontTx/>
              <a:buAutoNum type="alphaUcPeriod"/>
            </a:pPr>
            <a:r>
              <a:rPr lang="en-US" altLang="en-US" dirty="0" smtClean="0">
                <a:latin typeface="Times New Roman" panose="02020603050405020304" pitchFamily="18" charset="0"/>
              </a:rPr>
              <a:t>Noise </a:t>
            </a:r>
            <a:r>
              <a:rPr lang="en-US" altLang="en-US" dirty="0">
                <a:latin typeface="Times New Roman" panose="02020603050405020304" pitchFamily="18" charset="0"/>
              </a:rPr>
              <a:t>blanker</a:t>
            </a:r>
            <a:endParaRPr lang="en-US" altLang="en-US" dirty="0" smtClean="0">
              <a:latin typeface="Times New Roman" panose="02020603050405020304" pitchFamily="18" charset="0"/>
            </a:endParaRPr>
          </a:p>
          <a:p>
            <a:pPr marL="995363" lvl="1" indent="-533400">
              <a:buFontTx/>
              <a:buAutoNum type="alphaUcPeriod"/>
            </a:pPr>
            <a:r>
              <a:rPr lang="en-US" altLang="en-US" dirty="0">
                <a:latin typeface="Times New Roman" panose="02020603050405020304" pitchFamily="18" charset="0"/>
              </a:rPr>
              <a:t>Notch </a:t>
            </a:r>
            <a:r>
              <a:rPr lang="en-US" altLang="en-US" dirty="0" smtClean="0">
                <a:latin typeface="Times New Roman" panose="02020603050405020304" pitchFamily="18" charset="0"/>
              </a:rPr>
              <a:t>filter</a:t>
            </a:r>
          </a:p>
          <a:p>
            <a:pPr marL="995363" lvl="1" indent="-533400">
              <a:buFontTx/>
              <a:buAutoNum type="alphaUcPeriod"/>
            </a:pPr>
            <a:r>
              <a:rPr lang="en-US" altLang="en-US" dirty="0">
                <a:latin typeface="Times New Roman" panose="02020603050405020304" pitchFamily="18" charset="0"/>
              </a:rPr>
              <a:t>All of these choices are correct</a:t>
            </a:r>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1809241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438275">
                                            <p:txEl>
                                              <p:pRg st="1" end="1"/>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438275">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5FA5CF9A-6A69-44D4-AD38-00660F150378}" type="slidenum">
              <a:rPr lang="en-US" altLang="en-US" sz="1400" smtClean="0">
                <a:latin typeface="Times New Roman" panose="02020603050405020304" pitchFamily="18" charset="0"/>
              </a:rPr>
              <a:pPr>
                <a:spcBef>
                  <a:spcPct val="0"/>
                </a:spcBef>
                <a:buClrTx/>
                <a:buFontTx/>
                <a:buNone/>
              </a:pPr>
              <a:t>23</a:t>
            </a:fld>
            <a:endParaRPr lang="en-US" altLang="en-US" sz="1400" smtClean="0">
              <a:latin typeface="Times New Roman" panose="02020603050405020304" pitchFamily="18" charset="0"/>
            </a:endParaRPr>
          </a:p>
        </p:txBody>
      </p:sp>
      <p:sp>
        <p:nvSpPr>
          <p:cNvPr id="24579" name="Rectangle 2"/>
          <p:cNvSpPr>
            <a:spLocks noGrp="1" noChangeArrowheads="1"/>
          </p:cNvSpPr>
          <p:nvPr>
            <p:ph type="title"/>
          </p:nvPr>
        </p:nvSpPr>
        <p:spPr>
          <a:xfrm>
            <a:off x="0" y="0"/>
            <a:ext cx="9144000" cy="1371600"/>
          </a:xfrm>
        </p:spPr>
        <p:txBody>
          <a:bodyPr/>
          <a:lstStyle/>
          <a:p>
            <a:pPr>
              <a:tabLst>
                <a:tab pos="1376363" algn="l"/>
              </a:tabLst>
            </a:pPr>
            <a:r>
              <a:rPr lang="en-US" altLang="en-US" sz="3200" smtClean="0"/>
              <a:t>T4A10</a:t>
            </a:r>
            <a:r>
              <a:rPr lang="en-US" altLang="en-US" sz="3600" smtClean="0"/>
              <a:t>		</a:t>
            </a:r>
            <a:r>
              <a:rPr lang="en-US" altLang="en-US" sz="2800" smtClean="0">
                <a:latin typeface="Times New Roman" panose="02020603050405020304" pitchFamily="18" charset="0"/>
              </a:rPr>
              <a:t>What is the source of a high-pitched whine that 		varies with engine speed in a mobile transceiver’s 		receive audio?</a:t>
            </a:r>
            <a:endParaRPr lang="en-US" altLang="en-US" sz="3600" smtClean="0">
              <a:latin typeface="Times New Roman" panose="02020603050405020304" pitchFamily="18" charset="0"/>
            </a:endParaRPr>
          </a:p>
        </p:txBody>
      </p:sp>
      <p:sp>
        <p:nvSpPr>
          <p:cNvPr id="440323" name="Rectangle 3"/>
          <p:cNvSpPr>
            <a:spLocks noGrp="1" noChangeArrowheads="1"/>
          </p:cNvSpPr>
          <p:nvPr>
            <p:ph type="body" idx="1"/>
          </p:nvPr>
        </p:nvSpPr>
        <p:spPr>
          <a:xfrm>
            <a:off x="1371600" y="2362200"/>
            <a:ext cx="7239000" cy="2438400"/>
          </a:xfrm>
        </p:spPr>
        <p:txBody>
          <a:bodyPr/>
          <a:lstStyle/>
          <a:p>
            <a:pPr marL="995363" lvl="1" indent="-533400">
              <a:buFontTx/>
              <a:buAutoNum type="alphaUcPeriod"/>
            </a:pPr>
            <a:r>
              <a:rPr lang="en-US" altLang="en-US" smtClean="0">
                <a:latin typeface="Times New Roman" panose="02020603050405020304" pitchFamily="18" charset="0"/>
              </a:rPr>
              <a:t>The ignition system</a:t>
            </a:r>
          </a:p>
          <a:p>
            <a:pPr marL="995363" lvl="1" indent="-533400">
              <a:buFontTx/>
              <a:buAutoNum type="alphaUcPeriod"/>
            </a:pPr>
            <a:r>
              <a:rPr lang="en-US" altLang="en-US" smtClean="0">
                <a:latin typeface="Times New Roman" panose="02020603050405020304" pitchFamily="18" charset="0"/>
              </a:rPr>
              <a:t>The alternator</a:t>
            </a:r>
          </a:p>
          <a:p>
            <a:pPr marL="995363" lvl="1" indent="-533400">
              <a:buFontTx/>
              <a:buAutoNum type="alphaUcPeriod"/>
            </a:pPr>
            <a:r>
              <a:rPr lang="en-US" altLang="en-US" smtClean="0">
                <a:latin typeface="Times New Roman" panose="02020603050405020304" pitchFamily="18" charset="0"/>
              </a:rPr>
              <a:t>The electric fuel pump</a:t>
            </a:r>
          </a:p>
          <a:p>
            <a:pPr marL="995363" lvl="1" indent="-533400">
              <a:buFontTx/>
              <a:buAutoNum type="alphaUcPeriod"/>
            </a:pPr>
            <a:r>
              <a:rPr lang="en-US" altLang="en-US" smtClean="0">
                <a:latin typeface="Times New Roman" panose="02020603050405020304" pitchFamily="18" charset="0"/>
              </a:rPr>
              <a:t>Anti-lock braking system controllers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440323">
                                            <p:txEl>
                                              <p:pRg st="1" end="1"/>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440323">
                                            <p:txEl>
                                              <p:pRg st="1" end="1"/>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213ECB26-34CD-4DCC-8B09-165FCC68D5EE}" type="slidenum">
              <a:rPr lang="en-US" altLang="en-US" sz="1400" smtClean="0">
                <a:latin typeface="Times New Roman" panose="02020603050405020304" pitchFamily="18" charset="0"/>
              </a:rPr>
              <a:pPr>
                <a:spcBef>
                  <a:spcPct val="0"/>
                </a:spcBef>
                <a:buClrTx/>
                <a:buFontTx/>
                <a:buNone/>
              </a:pPr>
              <a:t>24</a:t>
            </a:fld>
            <a:endParaRPr lang="en-US" altLang="en-US" sz="1400" smtClean="0">
              <a:latin typeface="Times New Roman" panose="02020603050405020304" pitchFamily="18" charset="0"/>
            </a:endParaRPr>
          </a:p>
        </p:txBody>
      </p:sp>
      <p:sp>
        <p:nvSpPr>
          <p:cNvPr id="25603" name="Rectangle 2"/>
          <p:cNvSpPr>
            <a:spLocks noGrp="1" noChangeArrowheads="1"/>
          </p:cNvSpPr>
          <p:nvPr>
            <p:ph type="title" idx="4294967295"/>
          </p:nvPr>
        </p:nvSpPr>
        <p:spPr>
          <a:xfrm>
            <a:off x="0" y="0"/>
            <a:ext cx="9144000" cy="1371600"/>
          </a:xfrm>
        </p:spPr>
        <p:txBody>
          <a:bodyPr/>
          <a:lstStyle/>
          <a:p>
            <a:pPr>
              <a:tabLst>
                <a:tab pos="1376363" algn="l"/>
              </a:tabLst>
            </a:pPr>
            <a:r>
              <a:rPr lang="en-US" altLang="en-US" sz="3200" smtClean="0"/>
              <a:t>T4A12</a:t>
            </a:r>
            <a:r>
              <a:rPr lang="en-US" altLang="en-US" sz="3600" smtClean="0"/>
              <a:t>		</a:t>
            </a:r>
            <a:r>
              <a:rPr lang="en-US" altLang="en-US" sz="2800" smtClean="0">
                <a:latin typeface="Times New Roman" panose="02020603050405020304" pitchFamily="18" charset="0"/>
              </a:rPr>
              <a:t>What could be happening if another operator 		reports a variable high-pitched whine on the 			audio from your mobile transmitter?</a:t>
            </a:r>
          </a:p>
        </p:txBody>
      </p:sp>
      <p:sp>
        <p:nvSpPr>
          <p:cNvPr id="484355" name="Rectangle 3"/>
          <p:cNvSpPr>
            <a:spLocks noGrp="1" noChangeArrowheads="1"/>
          </p:cNvSpPr>
          <p:nvPr>
            <p:ph type="body" idx="4294967295"/>
          </p:nvPr>
        </p:nvSpPr>
        <p:spPr>
          <a:xfrm>
            <a:off x="762000" y="1905000"/>
            <a:ext cx="7848600" cy="4343400"/>
          </a:xfrm>
        </p:spPr>
        <p:txBody>
          <a:bodyPr/>
          <a:lstStyle/>
          <a:p>
            <a:pPr marL="995363" lvl="1" indent="-533400">
              <a:buFontTx/>
              <a:buAutoNum type="alphaUcPeriod"/>
            </a:pPr>
            <a:r>
              <a:rPr lang="en-US" altLang="en-US" smtClean="0">
                <a:latin typeface="Times New Roman" panose="02020603050405020304" pitchFamily="18" charset="0"/>
              </a:rPr>
              <a:t>Your microphone is picking up noise from an open window</a:t>
            </a:r>
          </a:p>
          <a:p>
            <a:pPr marL="995363" lvl="1" indent="-533400">
              <a:buFontTx/>
              <a:buAutoNum type="alphaUcPeriod"/>
            </a:pPr>
            <a:r>
              <a:rPr lang="en-US" altLang="en-US" smtClean="0">
                <a:latin typeface="Times New Roman" panose="02020603050405020304" pitchFamily="18" charset="0"/>
              </a:rPr>
              <a:t>You have the volume on your receiver set too high </a:t>
            </a:r>
          </a:p>
          <a:p>
            <a:pPr marL="995363" lvl="1" indent="-533400">
              <a:buFontTx/>
              <a:buAutoNum type="alphaUcPeriod"/>
            </a:pPr>
            <a:r>
              <a:rPr lang="en-US" altLang="en-US" smtClean="0">
                <a:latin typeface="Times New Roman" panose="02020603050405020304" pitchFamily="18" charset="0"/>
              </a:rPr>
              <a:t>You need to adjust your squelch control </a:t>
            </a:r>
          </a:p>
          <a:p>
            <a:pPr marL="995363" lvl="1" indent="-533400">
              <a:buFontTx/>
              <a:buAutoNum type="alphaUcPeriod"/>
            </a:pPr>
            <a:r>
              <a:rPr lang="en-US" altLang="en-US" smtClean="0">
                <a:latin typeface="Times New Roman" panose="02020603050405020304" pitchFamily="18" charset="0"/>
              </a:rPr>
              <a:t>Noise on the vehicle’s electrical system is being transmitted along with your speech audio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484355">
                                            <p:txEl>
                                              <p:pRg st="3" end="3"/>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484355">
                                            <p:txEl>
                                              <p:pRg st="3" end="3"/>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D77D2510-57F1-453E-B638-D6254A41A5B8}" type="slidenum">
              <a:rPr lang="en-US" altLang="en-US" sz="1400" smtClean="0">
                <a:latin typeface="Times New Roman" panose="02020603050405020304" pitchFamily="18" charset="0"/>
              </a:rPr>
              <a:pPr>
                <a:spcBef>
                  <a:spcPct val="0"/>
                </a:spcBef>
                <a:buClrTx/>
                <a:buFontTx/>
                <a:buNone/>
              </a:pPr>
              <a:t>25</a:t>
            </a:fld>
            <a:endParaRPr lang="en-US" altLang="en-US" sz="1400" smtClean="0">
              <a:latin typeface="Times New Roman" panose="02020603050405020304" pitchFamily="18" charset="0"/>
            </a:endParaRPr>
          </a:p>
        </p:txBody>
      </p:sp>
      <p:sp>
        <p:nvSpPr>
          <p:cNvPr id="26627" name="Rectangle 2"/>
          <p:cNvSpPr>
            <a:spLocks noGrp="1" noChangeArrowheads="1"/>
          </p:cNvSpPr>
          <p:nvPr>
            <p:ph type="title"/>
          </p:nvPr>
        </p:nvSpPr>
        <p:spPr>
          <a:xfrm>
            <a:off x="0" y="0"/>
            <a:ext cx="9144000" cy="1371600"/>
          </a:xfrm>
        </p:spPr>
        <p:txBody>
          <a:bodyPr/>
          <a:lstStyle/>
          <a:p>
            <a:pPr>
              <a:tabLst>
                <a:tab pos="1376363" algn="l"/>
              </a:tabLst>
            </a:pPr>
            <a:r>
              <a:rPr lang="en-US" altLang="en-US" sz="3200" smtClean="0"/>
              <a:t>T4A09	</a:t>
            </a:r>
            <a:r>
              <a:rPr lang="en-US" altLang="en-US" sz="3600" smtClean="0"/>
              <a:t>	</a:t>
            </a:r>
            <a:r>
              <a:rPr lang="en-US" altLang="en-US" sz="2800" smtClean="0">
                <a:latin typeface="Times New Roman" panose="02020603050405020304" pitchFamily="18" charset="0"/>
              </a:rPr>
              <a:t>Which of the following could you use to cure		distorted audio caused by RF current flowing on 		the shield of a microphone cable?</a:t>
            </a:r>
          </a:p>
        </p:txBody>
      </p:sp>
      <p:sp>
        <p:nvSpPr>
          <p:cNvPr id="441347" name="Rectangle 3"/>
          <p:cNvSpPr>
            <a:spLocks noGrp="1" noChangeArrowheads="1"/>
          </p:cNvSpPr>
          <p:nvPr>
            <p:ph type="body" idx="1"/>
          </p:nvPr>
        </p:nvSpPr>
        <p:spPr>
          <a:xfrm>
            <a:off x="2590800" y="2590800"/>
            <a:ext cx="3962400" cy="2133600"/>
          </a:xfrm>
        </p:spPr>
        <p:txBody>
          <a:bodyPr/>
          <a:lstStyle/>
          <a:p>
            <a:pPr marL="995363" lvl="1" indent="-533400">
              <a:buFontTx/>
              <a:buAutoNum type="alphaUcPeriod"/>
            </a:pPr>
            <a:r>
              <a:rPr lang="en-US" altLang="en-US" smtClean="0">
                <a:latin typeface="Times New Roman" panose="02020603050405020304" pitchFamily="18" charset="0"/>
              </a:rPr>
              <a:t>Band-pass filter</a:t>
            </a:r>
          </a:p>
          <a:p>
            <a:pPr marL="995363" lvl="1" indent="-533400">
              <a:buFontTx/>
              <a:buAutoNum type="alphaUcPeriod"/>
            </a:pPr>
            <a:r>
              <a:rPr lang="en-US" altLang="en-US" smtClean="0">
                <a:latin typeface="Times New Roman" panose="02020603050405020304" pitchFamily="18" charset="0"/>
              </a:rPr>
              <a:t>Low-pass filter</a:t>
            </a:r>
          </a:p>
          <a:p>
            <a:pPr marL="995363" lvl="1" indent="-533400">
              <a:buFontTx/>
              <a:buAutoNum type="alphaUcPeriod"/>
            </a:pPr>
            <a:r>
              <a:rPr lang="en-US" altLang="en-US" smtClean="0">
                <a:latin typeface="Times New Roman" panose="02020603050405020304" pitchFamily="18" charset="0"/>
              </a:rPr>
              <a:t>Preamplifier</a:t>
            </a:r>
          </a:p>
          <a:p>
            <a:pPr marL="995363" lvl="1" indent="-533400">
              <a:buFontTx/>
              <a:buAutoNum type="alphaUcPeriod"/>
            </a:pPr>
            <a:r>
              <a:rPr lang="en-US" altLang="en-US" smtClean="0">
                <a:latin typeface="Times New Roman" panose="02020603050405020304" pitchFamily="18" charset="0"/>
              </a:rPr>
              <a:t>Ferrite choke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441347">
                                            <p:txEl>
                                              <p:pRg st="3" end="3"/>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441347">
                                            <p:txEl>
                                              <p:pRg st="3" end="3"/>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ADC7A646-8250-41DF-A792-AA000C51C01D}" type="slidenum">
              <a:rPr lang="en-US" altLang="en-US" sz="1400" smtClean="0">
                <a:latin typeface="Times New Roman" panose="02020603050405020304" pitchFamily="18" charset="0"/>
              </a:rPr>
              <a:pPr>
                <a:spcBef>
                  <a:spcPct val="0"/>
                </a:spcBef>
                <a:buClrTx/>
                <a:buFontTx/>
                <a:buNone/>
              </a:pPr>
              <a:t>26</a:t>
            </a:fld>
            <a:endParaRPr lang="en-US" altLang="en-US" sz="1400" smtClean="0">
              <a:latin typeface="Times New Roman" panose="02020603050405020304" pitchFamily="18" charset="0"/>
            </a:endParaRPr>
          </a:p>
        </p:txBody>
      </p:sp>
      <p:sp>
        <p:nvSpPr>
          <p:cNvPr id="27651" name="Rectangle 2"/>
          <p:cNvSpPr>
            <a:spLocks noGrp="1" noChangeArrowheads="1"/>
          </p:cNvSpPr>
          <p:nvPr>
            <p:ph type="title" idx="4294967295"/>
          </p:nvPr>
        </p:nvSpPr>
        <p:spPr>
          <a:xfrm>
            <a:off x="0" y="0"/>
            <a:ext cx="9144000" cy="1219200"/>
          </a:xfrm>
        </p:spPr>
        <p:txBody>
          <a:bodyPr/>
          <a:lstStyle/>
          <a:p>
            <a:pPr>
              <a:tabLst>
                <a:tab pos="1376363" algn="l"/>
              </a:tabLst>
            </a:pPr>
            <a:r>
              <a:rPr lang="en-US" altLang="en-US" sz="3200" dirty="0" smtClean="0"/>
              <a:t>T7B12	</a:t>
            </a:r>
            <a:r>
              <a:rPr lang="en-US" altLang="en-US" sz="3600" dirty="0" smtClean="0"/>
              <a:t>	</a:t>
            </a:r>
            <a:r>
              <a:rPr lang="en-US" altLang="en-US" sz="2800" dirty="0" smtClean="0">
                <a:latin typeface="Times New Roman" panose="02020603050405020304" pitchFamily="18" charset="0"/>
              </a:rPr>
              <a:t>What </a:t>
            </a:r>
            <a:r>
              <a:rPr lang="en-US" altLang="en-US" sz="2800" dirty="0" smtClean="0">
                <a:latin typeface="Times New Roman" panose="02020603050405020304" pitchFamily="18" charset="0"/>
              </a:rPr>
              <a:t>should</a:t>
            </a:r>
            <a:r>
              <a:rPr lang="en-US" altLang="en-US" sz="2800" dirty="0" smtClean="0">
                <a:latin typeface="Times New Roman" panose="02020603050405020304" pitchFamily="18" charset="0"/>
              </a:rPr>
              <a:t> </a:t>
            </a:r>
            <a:r>
              <a:rPr lang="en-US" altLang="en-US" sz="2800" dirty="0" smtClean="0">
                <a:latin typeface="Times New Roman" panose="02020603050405020304" pitchFamily="18" charset="0"/>
              </a:rPr>
              <a:t>be the first step to resolve cable TV 		interference from your ham radio transmission?</a:t>
            </a:r>
          </a:p>
        </p:txBody>
      </p:sp>
      <p:sp>
        <p:nvSpPr>
          <p:cNvPr id="441347" name="Rectangle 3"/>
          <p:cNvSpPr>
            <a:spLocks noGrp="1" noChangeArrowheads="1"/>
          </p:cNvSpPr>
          <p:nvPr>
            <p:ph type="body" idx="4294967295"/>
          </p:nvPr>
        </p:nvSpPr>
        <p:spPr>
          <a:xfrm>
            <a:off x="1066800" y="2286000"/>
            <a:ext cx="7696200" cy="3048000"/>
          </a:xfrm>
        </p:spPr>
        <p:txBody>
          <a:bodyPr/>
          <a:lstStyle/>
          <a:p>
            <a:pPr marL="995363" lvl="1" indent="-533400">
              <a:buFontTx/>
              <a:buAutoNum type="alphaUcPeriod"/>
            </a:pPr>
            <a:r>
              <a:rPr lang="en-US" altLang="en-US" smtClean="0">
                <a:latin typeface="Times New Roman" panose="02020603050405020304" pitchFamily="18" charset="0"/>
              </a:rPr>
              <a:t>Add a low pass filter to the TV antenna input </a:t>
            </a:r>
          </a:p>
          <a:p>
            <a:pPr marL="995363" lvl="1" indent="-533400">
              <a:buFontTx/>
              <a:buAutoNum type="alphaUcPeriod"/>
            </a:pPr>
            <a:r>
              <a:rPr lang="en-US" altLang="en-US" smtClean="0">
                <a:latin typeface="Times New Roman" panose="02020603050405020304" pitchFamily="18" charset="0"/>
              </a:rPr>
              <a:t>Add a high pass filter to the TV antenna input </a:t>
            </a:r>
          </a:p>
          <a:p>
            <a:pPr marL="995363" lvl="1" indent="-533400">
              <a:buFontTx/>
              <a:buAutoNum type="alphaUcPeriod"/>
            </a:pPr>
            <a:r>
              <a:rPr lang="en-US" altLang="en-US" smtClean="0">
                <a:latin typeface="Times New Roman" panose="02020603050405020304" pitchFamily="18" charset="0"/>
              </a:rPr>
              <a:t>Add a preamplifier to the TV antenna input </a:t>
            </a:r>
          </a:p>
          <a:p>
            <a:pPr marL="995363" lvl="1" indent="-533400">
              <a:buFontTx/>
              <a:buAutoNum type="alphaUcPeriod"/>
            </a:pPr>
            <a:r>
              <a:rPr lang="en-US" altLang="en-US" smtClean="0">
                <a:latin typeface="Times New Roman" panose="02020603050405020304" pitchFamily="18" charset="0"/>
              </a:rPr>
              <a:t>Be sure all TV coaxial connectors are installed properly</a:t>
            </a:r>
            <a:r>
              <a:rPr lang="en-US" altLang="en-US"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441347">
                                            <p:txEl>
                                              <p:pRg st="3" end="3"/>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441347">
                                            <p:txEl>
                                              <p:pRg st="3" end="3"/>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EEF6697E-D0D2-4878-82B5-5E456680DFAD}" type="slidenum">
              <a:rPr lang="en-US" altLang="en-US" sz="1400" smtClean="0">
                <a:latin typeface="Times New Roman" panose="02020603050405020304" pitchFamily="18" charset="0"/>
              </a:rPr>
              <a:pPr>
                <a:spcBef>
                  <a:spcPct val="0"/>
                </a:spcBef>
                <a:buClrTx/>
                <a:buFontTx/>
                <a:buNone/>
              </a:pPr>
              <a:t>27</a:t>
            </a:fld>
            <a:endParaRPr lang="en-US" altLang="en-US" sz="1400" smtClean="0">
              <a:latin typeface="Times New Roman" panose="02020603050405020304" pitchFamily="18" charset="0"/>
            </a:endParaRPr>
          </a:p>
        </p:txBody>
      </p:sp>
      <p:sp>
        <p:nvSpPr>
          <p:cNvPr id="29699" name="Rectangle 2"/>
          <p:cNvSpPr>
            <a:spLocks noGrp="1" noChangeArrowheads="1"/>
          </p:cNvSpPr>
          <p:nvPr>
            <p:ph type="title"/>
          </p:nvPr>
        </p:nvSpPr>
        <p:spPr>
          <a:xfrm>
            <a:off x="0" y="0"/>
            <a:ext cx="9144000" cy="1241425"/>
          </a:xfrm>
        </p:spPr>
        <p:txBody>
          <a:bodyPr/>
          <a:lstStyle/>
          <a:p>
            <a:pPr>
              <a:tabLst>
                <a:tab pos="1376363" algn="l"/>
              </a:tabLst>
            </a:pPr>
            <a:r>
              <a:rPr lang="en-US" altLang="en-US" sz="3200" dirty="0" smtClean="0"/>
              <a:t>T7B03</a:t>
            </a:r>
            <a:r>
              <a:rPr lang="en-US" altLang="en-US" sz="3600" dirty="0" smtClean="0"/>
              <a:t>		</a:t>
            </a:r>
            <a:r>
              <a:rPr lang="en-US" altLang="en-US" sz="2800" dirty="0" smtClean="0">
                <a:latin typeface="Times New Roman" panose="02020603050405020304" pitchFamily="18" charset="0"/>
              </a:rPr>
              <a:t>Which of the following </a:t>
            </a:r>
            <a:r>
              <a:rPr lang="en-US" altLang="en-US" sz="2800" dirty="0" smtClean="0">
                <a:latin typeface="Times New Roman" panose="02020603050405020304" pitchFamily="18" charset="0"/>
              </a:rPr>
              <a:t>can </a:t>
            </a:r>
            <a:r>
              <a:rPr lang="en-US" altLang="en-US" sz="2800" dirty="0" smtClean="0">
                <a:latin typeface="Times New Roman" panose="02020603050405020304" pitchFamily="18" charset="0"/>
              </a:rPr>
              <a:t>cause of radio 		</a:t>
            </a:r>
            <a:r>
              <a:rPr lang="en-US" altLang="en-US" sz="2800" dirty="0" smtClean="0">
                <a:latin typeface="Times New Roman" panose="02020603050405020304" pitchFamily="18" charset="0"/>
              </a:rPr>
              <a:t>	frequency </a:t>
            </a:r>
            <a:r>
              <a:rPr lang="en-US" altLang="en-US" sz="2800" dirty="0" smtClean="0">
                <a:latin typeface="Times New Roman" panose="02020603050405020304" pitchFamily="18" charset="0"/>
              </a:rPr>
              <a:t>interference?</a:t>
            </a:r>
          </a:p>
        </p:txBody>
      </p:sp>
      <p:sp>
        <p:nvSpPr>
          <p:cNvPr id="444419" name="Rectangle 3"/>
          <p:cNvSpPr>
            <a:spLocks noGrp="1" noChangeArrowheads="1"/>
          </p:cNvSpPr>
          <p:nvPr>
            <p:ph type="body" idx="1"/>
          </p:nvPr>
        </p:nvSpPr>
        <p:spPr>
          <a:xfrm>
            <a:off x="1676400" y="2514600"/>
            <a:ext cx="6400800" cy="2286000"/>
          </a:xfrm>
        </p:spPr>
        <p:txBody>
          <a:bodyPr/>
          <a:lstStyle/>
          <a:p>
            <a:pPr marL="995363" lvl="1" indent="-533400">
              <a:buFontTx/>
              <a:buAutoNum type="alphaUcPeriod"/>
            </a:pPr>
            <a:r>
              <a:rPr lang="en-US" altLang="en-US" smtClean="0">
                <a:latin typeface="Times New Roman" panose="02020603050405020304" pitchFamily="18" charset="0"/>
              </a:rPr>
              <a:t>Fundamental overload</a:t>
            </a:r>
          </a:p>
          <a:p>
            <a:pPr marL="995363" lvl="1" indent="-533400">
              <a:buFontTx/>
              <a:buAutoNum type="alphaUcPeriod"/>
            </a:pPr>
            <a:r>
              <a:rPr lang="en-US" altLang="en-US" smtClean="0">
                <a:latin typeface="Times New Roman" panose="02020603050405020304" pitchFamily="18" charset="0"/>
              </a:rPr>
              <a:t>Harmonics</a:t>
            </a:r>
          </a:p>
          <a:p>
            <a:pPr marL="995363" lvl="1" indent="-533400">
              <a:buFontTx/>
              <a:buAutoNum type="alphaUcPeriod"/>
            </a:pPr>
            <a:r>
              <a:rPr lang="en-US" altLang="en-US" smtClean="0">
                <a:latin typeface="Times New Roman" panose="02020603050405020304" pitchFamily="18" charset="0"/>
              </a:rPr>
              <a:t>Spurious emissions</a:t>
            </a:r>
          </a:p>
          <a:p>
            <a:pPr marL="995363" lvl="1" indent="-533400">
              <a:buFontTx/>
              <a:buAutoNum type="alphaUcPeriod"/>
            </a:pPr>
            <a:r>
              <a:rPr lang="en-US" altLang="en-US" smtClean="0">
                <a:latin typeface="Times New Roman" panose="02020603050405020304" pitchFamily="18" charset="0"/>
              </a:rPr>
              <a:t>All of these choices are correct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444419">
                                            <p:txEl>
                                              <p:pRg st="0" end="0"/>
                                            </p:txEl>
                                          </p:spTgt>
                                        </p:tgtEl>
                                        <p:attrNameLst>
                                          <p:attrName>style.color</p:attrName>
                                        </p:attrNameLst>
                                      </p:cBhvr>
                                      <p:to>
                                        <a:schemeClr val="accent2"/>
                                      </p:to>
                                    </p:animClr>
                                  </p:childTnLst>
                                </p:cTn>
                              </p:par>
                            </p:childTnLst>
                          </p:cTn>
                        </p:par>
                        <p:par>
                          <p:cTn id="7" fill="hold" nodeType="afterGroup">
                            <p:stCondLst>
                              <p:cond delay="500"/>
                            </p:stCondLst>
                            <p:childTnLst>
                              <p:par>
                                <p:cTn id="8" presetID="3" presetClass="emph" presetSubtype="2" fill="hold" nodeType="afterEffect">
                                  <p:stCondLst>
                                    <p:cond delay="0"/>
                                  </p:stCondLst>
                                  <p:childTnLst>
                                    <p:animClr clrSpc="rgb" dir="cw">
                                      <p:cBhvr override="childStyle">
                                        <p:cTn id="9" dur="500" fill="hold"/>
                                        <p:tgtEl>
                                          <p:spTgt spid="444419">
                                            <p:txEl>
                                              <p:pRg st="1" end="1"/>
                                            </p:txEl>
                                          </p:spTgt>
                                        </p:tgtEl>
                                        <p:attrNameLst>
                                          <p:attrName>style.color</p:attrName>
                                        </p:attrNameLst>
                                      </p:cBhvr>
                                      <p:to>
                                        <a:schemeClr val="accent2"/>
                                      </p:to>
                                    </p:animClr>
                                  </p:childTnLst>
                                </p:cTn>
                              </p:par>
                            </p:childTnLst>
                          </p:cTn>
                        </p:par>
                        <p:par>
                          <p:cTn id="10" fill="hold" nodeType="afterGroup">
                            <p:stCondLst>
                              <p:cond delay="1000"/>
                            </p:stCondLst>
                            <p:childTnLst>
                              <p:par>
                                <p:cTn id="11" presetID="3" presetClass="emph" presetSubtype="2" fill="hold" nodeType="afterEffect">
                                  <p:stCondLst>
                                    <p:cond delay="0"/>
                                  </p:stCondLst>
                                  <p:childTnLst>
                                    <p:animClr clrSpc="rgb" dir="cw">
                                      <p:cBhvr override="childStyle">
                                        <p:cTn id="12" dur="500" fill="hold"/>
                                        <p:tgtEl>
                                          <p:spTgt spid="444419">
                                            <p:txEl>
                                              <p:pRg st="2" end="2"/>
                                            </p:txEl>
                                          </p:spTgt>
                                        </p:tgtEl>
                                        <p:attrNameLst>
                                          <p:attrName>style.color</p:attrName>
                                        </p:attrNameLst>
                                      </p:cBhvr>
                                      <p:to>
                                        <a:schemeClr val="accent2"/>
                                      </p:to>
                                    </p:animClr>
                                  </p:childTnLst>
                                </p:cTn>
                              </p:par>
                            </p:childTnLst>
                          </p:cTn>
                        </p:par>
                        <p:par>
                          <p:cTn id="13" fill="hold" nodeType="afterGroup">
                            <p:stCondLst>
                              <p:cond delay="1500"/>
                            </p:stCondLst>
                            <p:childTnLst>
                              <p:par>
                                <p:cTn id="14" presetID="8" presetClass="emph" presetSubtype="0" fill="hold" nodeType="afterEffect">
                                  <p:stCondLst>
                                    <p:cond delay="0"/>
                                  </p:stCondLst>
                                  <p:childTnLst>
                                    <p:animRot by="21600000">
                                      <p:cBhvr>
                                        <p:cTn id="15" dur="500" fill="hold"/>
                                        <p:tgtEl>
                                          <p:spTgt spid="444419">
                                            <p:txEl>
                                              <p:pRg st="3" end="3"/>
                                            </p:txEl>
                                          </p:spTgt>
                                        </p:tgtEl>
                                        <p:attrNameLst>
                                          <p:attrName>r</p:attrName>
                                        </p:attrNameLst>
                                      </p:cBhvr>
                                    </p:animRot>
                                  </p:childTnLst>
                                </p:cTn>
                              </p:par>
                              <p:par>
                                <p:cTn id="16" presetID="3" presetClass="emph" presetSubtype="2" fill="hold" nodeType="withEffect">
                                  <p:stCondLst>
                                    <p:cond delay="0"/>
                                  </p:stCondLst>
                                  <p:childTnLst>
                                    <p:animClr clrSpc="rgb" dir="cw">
                                      <p:cBhvr override="childStyle">
                                        <p:cTn id="17" dur="500" fill="hold"/>
                                        <p:tgtEl>
                                          <p:spTgt spid="444419">
                                            <p:txEl>
                                              <p:pRg st="3" end="3"/>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89C536E8-D069-489B-86C9-6F2996058E18}" type="slidenum">
              <a:rPr lang="en-US" altLang="en-US" sz="1400" smtClean="0">
                <a:latin typeface="Times New Roman" panose="02020603050405020304" pitchFamily="18" charset="0"/>
              </a:rPr>
              <a:pPr>
                <a:spcBef>
                  <a:spcPct val="0"/>
                </a:spcBef>
                <a:buClrTx/>
                <a:buFontTx/>
                <a:buNone/>
              </a:pPr>
              <a:t>28</a:t>
            </a:fld>
            <a:endParaRPr lang="en-US" altLang="en-US" sz="1400" smtClean="0">
              <a:latin typeface="Times New Roman" panose="02020603050405020304" pitchFamily="18" charset="0"/>
            </a:endParaRPr>
          </a:p>
        </p:txBody>
      </p:sp>
      <p:sp>
        <p:nvSpPr>
          <p:cNvPr id="30723" name="Rectangle 2"/>
          <p:cNvSpPr>
            <a:spLocks noGrp="1" noChangeArrowheads="1"/>
          </p:cNvSpPr>
          <p:nvPr>
            <p:ph type="title"/>
          </p:nvPr>
        </p:nvSpPr>
        <p:spPr>
          <a:xfrm>
            <a:off x="0" y="0"/>
            <a:ext cx="9144000" cy="1279525"/>
          </a:xfrm>
        </p:spPr>
        <p:txBody>
          <a:bodyPr/>
          <a:lstStyle/>
          <a:p>
            <a:pPr>
              <a:tabLst>
                <a:tab pos="1376363" algn="l"/>
              </a:tabLst>
            </a:pPr>
            <a:r>
              <a:rPr lang="en-US" altLang="en-US" sz="3200" smtClean="0"/>
              <a:t>T7B11</a:t>
            </a:r>
            <a:r>
              <a:rPr lang="en-US" altLang="en-US" sz="3600" smtClean="0"/>
              <a:t>		</a:t>
            </a:r>
            <a:r>
              <a:rPr lang="en-US" altLang="en-US" sz="2800" smtClean="0">
                <a:latin typeface="Times New Roman" panose="02020603050405020304" pitchFamily="18" charset="0"/>
              </a:rPr>
              <a:t>What is a symptom of RF feedback in a 			transmitter or transceiver?</a:t>
            </a:r>
          </a:p>
        </p:txBody>
      </p:sp>
      <p:sp>
        <p:nvSpPr>
          <p:cNvPr id="445443" name="Rectangle 3"/>
          <p:cNvSpPr>
            <a:spLocks noGrp="1" noChangeArrowheads="1"/>
          </p:cNvSpPr>
          <p:nvPr>
            <p:ph type="body" idx="1"/>
          </p:nvPr>
        </p:nvSpPr>
        <p:spPr>
          <a:xfrm>
            <a:off x="990600" y="2209800"/>
            <a:ext cx="7772400" cy="3124200"/>
          </a:xfrm>
        </p:spPr>
        <p:txBody>
          <a:bodyPr/>
          <a:lstStyle/>
          <a:p>
            <a:pPr marL="995363" lvl="1" indent="-533400">
              <a:buFontTx/>
              <a:buAutoNum type="alphaUcPeriod"/>
            </a:pPr>
            <a:r>
              <a:rPr lang="en-US" altLang="en-US" smtClean="0">
                <a:latin typeface="Times New Roman" panose="02020603050405020304" pitchFamily="18" charset="0"/>
              </a:rPr>
              <a:t>Excessive SWR at the antenna connection</a:t>
            </a:r>
          </a:p>
          <a:p>
            <a:pPr marL="995363" lvl="1" indent="-533400">
              <a:buFontTx/>
              <a:buAutoNum type="alphaUcPeriod"/>
            </a:pPr>
            <a:r>
              <a:rPr lang="en-US" altLang="en-US" smtClean="0">
                <a:latin typeface="Times New Roman" panose="02020603050405020304" pitchFamily="18" charset="0"/>
              </a:rPr>
              <a:t>The transmitter will not stay on the desired frequency</a:t>
            </a:r>
          </a:p>
          <a:p>
            <a:pPr marL="995363" lvl="1" indent="-533400">
              <a:buFontTx/>
              <a:buAutoNum type="alphaUcPeriod"/>
            </a:pPr>
            <a:r>
              <a:rPr lang="en-US" altLang="en-US" smtClean="0">
                <a:latin typeface="Times New Roman" panose="02020603050405020304" pitchFamily="18" charset="0"/>
              </a:rPr>
              <a:t>Reports of garbled, distorted, or unintelligible transmissions</a:t>
            </a:r>
          </a:p>
          <a:p>
            <a:pPr marL="995363" lvl="1" indent="-533400">
              <a:buFontTx/>
              <a:buAutoNum type="alphaUcPeriod"/>
            </a:pPr>
            <a:r>
              <a:rPr lang="en-US" altLang="en-US" smtClean="0">
                <a:latin typeface="Times New Roman" panose="02020603050405020304" pitchFamily="18" charset="0"/>
              </a:rPr>
              <a:t>Frequent blowing of power supply fuses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445443">
                                            <p:txEl>
                                              <p:pRg st="2" end="2"/>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445443">
                                            <p:txEl>
                                              <p:pRg st="2" end="2"/>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F9B90CA7-34D2-4050-8CB6-F007E1DF4430}" type="slidenum">
              <a:rPr lang="en-US" altLang="en-US" sz="1400" smtClean="0">
                <a:latin typeface="Times New Roman" panose="02020603050405020304" pitchFamily="18" charset="0"/>
              </a:rPr>
              <a:pPr>
                <a:spcBef>
                  <a:spcPct val="0"/>
                </a:spcBef>
                <a:buClrTx/>
                <a:buFontTx/>
                <a:buNone/>
              </a:pPr>
              <a:t>29</a:t>
            </a:fld>
            <a:endParaRPr lang="en-US" altLang="en-US" sz="1400" smtClean="0">
              <a:latin typeface="Times New Roman" panose="02020603050405020304" pitchFamily="18" charset="0"/>
            </a:endParaRPr>
          </a:p>
        </p:txBody>
      </p:sp>
      <p:sp>
        <p:nvSpPr>
          <p:cNvPr id="31747" name="Rectangle 2"/>
          <p:cNvSpPr>
            <a:spLocks noGrp="1" noChangeArrowheads="1"/>
          </p:cNvSpPr>
          <p:nvPr>
            <p:ph type="title" idx="4294967295"/>
          </p:nvPr>
        </p:nvSpPr>
        <p:spPr>
          <a:xfrm>
            <a:off x="0" y="0"/>
            <a:ext cx="9144000" cy="1263650"/>
          </a:xfrm>
          <a:noFill/>
        </p:spPr>
        <p:txBody>
          <a:bodyPr/>
          <a:lstStyle/>
          <a:p>
            <a:r>
              <a:rPr lang="en-US" altLang="en-US" sz="3200" smtClean="0"/>
              <a:t>T6D12</a:t>
            </a:r>
            <a:r>
              <a:rPr lang="en-US" altLang="en-US" sz="3600" smtClean="0"/>
              <a:t>	</a:t>
            </a:r>
            <a:r>
              <a:rPr lang="en-US" altLang="en-US" sz="2800" smtClean="0">
                <a:latin typeface="Times New Roman" panose="02020603050405020304" pitchFamily="18" charset="0"/>
              </a:rPr>
              <a:t>Which of the following is a common reason to 		use shielded wire?</a:t>
            </a:r>
          </a:p>
        </p:txBody>
      </p:sp>
      <p:sp>
        <p:nvSpPr>
          <p:cNvPr id="684035" name="Rectangle 3"/>
          <p:cNvSpPr>
            <a:spLocks noGrp="1" noChangeArrowheads="1"/>
          </p:cNvSpPr>
          <p:nvPr>
            <p:ph type="body" idx="4294967295"/>
          </p:nvPr>
        </p:nvSpPr>
        <p:spPr>
          <a:xfrm>
            <a:off x="990600" y="1981200"/>
            <a:ext cx="7543800" cy="3581400"/>
          </a:xfrm>
        </p:spPr>
        <p:txBody>
          <a:bodyPr/>
          <a:lstStyle/>
          <a:p>
            <a:pPr marL="990600" lvl="1" indent="-533400">
              <a:buFontTx/>
              <a:buAutoNum type="alphaUcPeriod"/>
            </a:pPr>
            <a:r>
              <a:rPr lang="en-US" altLang="en-US" smtClean="0">
                <a:latin typeface="Times New Roman" panose="02020603050405020304" pitchFamily="18" charset="0"/>
              </a:rPr>
              <a:t>To decrease the resistance of DC power connections </a:t>
            </a:r>
          </a:p>
          <a:p>
            <a:pPr marL="990600" lvl="1" indent="-533400">
              <a:buFontTx/>
              <a:buAutoNum type="alphaUcPeriod"/>
            </a:pPr>
            <a:r>
              <a:rPr lang="en-US" altLang="en-US" smtClean="0">
                <a:latin typeface="Times New Roman" panose="02020603050405020304" pitchFamily="18" charset="0"/>
              </a:rPr>
              <a:t>To increase the current carrying capability of the wire </a:t>
            </a:r>
          </a:p>
          <a:p>
            <a:pPr marL="990600" lvl="1" indent="-533400">
              <a:buFontTx/>
              <a:buAutoNum type="alphaUcPeriod"/>
            </a:pPr>
            <a:r>
              <a:rPr lang="en-US" altLang="en-US" smtClean="0">
                <a:latin typeface="Times New Roman" panose="02020603050405020304" pitchFamily="18" charset="0"/>
              </a:rPr>
              <a:t>To prevent coupling of unwanted signals to or from the wire </a:t>
            </a:r>
          </a:p>
          <a:p>
            <a:pPr marL="990600" lvl="1" indent="-533400">
              <a:buFontTx/>
              <a:buAutoNum type="alphaUcPeriod"/>
            </a:pPr>
            <a:r>
              <a:rPr lang="en-US" altLang="en-US" smtClean="0">
                <a:latin typeface="Times New Roman" panose="02020603050405020304" pitchFamily="18" charset="0"/>
              </a:rPr>
              <a:t>To couple the wire to other signals</a:t>
            </a:r>
            <a:r>
              <a:rPr lang="en-US" altLang="en-US" smtClean="0">
                <a:latin typeface="Rockwell"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684035">
                                            <p:txEl>
                                              <p:pRg st="2" end="2"/>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684035">
                                            <p:txEl>
                                              <p:pRg st="2" end="2"/>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7336A06F-26B9-440A-BBC7-549445C680D6}" type="slidenum">
              <a:rPr lang="en-US" altLang="en-US" sz="1400" smtClean="0">
                <a:latin typeface="Times New Roman" panose="02020603050405020304" pitchFamily="18" charset="0"/>
              </a:rPr>
              <a:pPr>
                <a:spcBef>
                  <a:spcPct val="0"/>
                </a:spcBef>
                <a:buClrTx/>
                <a:buFontTx/>
                <a:buNone/>
              </a:pPr>
              <a:t>3</a:t>
            </a:fld>
            <a:endParaRPr lang="en-US" altLang="en-US" sz="1400" smtClean="0">
              <a:latin typeface="Times New Roman" panose="02020603050405020304" pitchFamily="18" charset="0"/>
            </a:endParaRPr>
          </a:p>
        </p:txBody>
      </p:sp>
      <p:sp>
        <p:nvSpPr>
          <p:cNvPr id="614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r" eaLnBrk="1" hangingPunct="1">
              <a:spcBef>
                <a:spcPct val="0"/>
              </a:spcBef>
              <a:buClrTx/>
              <a:buFontTx/>
              <a:buNone/>
            </a:pPr>
            <a:fld id="{92988A85-B928-4999-98F7-7D0B4D0C4D6F}" type="slidenum">
              <a:rPr lang="en-US" altLang="en-US" sz="1400">
                <a:latin typeface="Times New Roman" panose="02020603050405020304" pitchFamily="18" charset="0"/>
              </a:rPr>
              <a:pPr algn="r" eaLnBrk="1" hangingPunct="1">
                <a:spcBef>
                  <a:spcPct val="0"/>
                </a:spcBef>
                <a:buClrTx/>
                <a:buFontTx/>
                <a:buNone/>
              </a:pPr>
              <a:t>3</a:t>
            </a:fld>
            <a:endParaRPr lang="en-US" altLang="en-US" sz="1400">
              <a:latin typeface="Times New Roman" panose="02020603050405020304" pitchFamily="18" charset="0"/>
            </a:endParaRPr>
          </a:p>
        </p:txBody>
      </p:sp>
      <p:sp>
        <p:nvSpPr>
          <p:cNvPr id="6148" name="Rectangle 2"/>
          <p:cNvSpPr>
            <a:spLocks noGrp="1" noChangeArrowheads="1"/>
          </p:cNvSpPr>
          <p:nvPr>
            <p:ph type="title" idx="4294967295"/>
          </p:nvPr>
        </p:nvSpPr>
        <p:spPr/>
        <p:txBody>
          <a:bodyPr/>
          <a:lstStyle/>
          <a:p>
            <a:pPr algn="ctr" eaLnBrk="1" hangingPunct="1"/>
            <a:r>
              <a:rPr lang="en-US" altLang="en-US" sz="2800" smtClean="0"/>
              <a:t>Amateur Radio Technician Class</a:t>
            </a:r>
            <a:br>
              <a:rPr lang="en-US" altLang="en-US" sz="2800" smtClean="0"/>
            </a:br>
            <a:r>
              <a:rPr lang="en-US" altLang="en-US" sz="2800" smtClean="0"/>
              <a:t>Element 2 Course Presentation</a:t>
            </a:r>
          </a:p>
        </p:txBody>
      </p:sp>
      <p:sp>
        <p:nvSpPr>
          <p:cNvPr id="944131" name="Rectangle 3"/>
          <p:cNvSpPr>
            <a:spLocks noGrp="1" noChangeArrowheads="1"/>
          </p:cNvSpPr>
          <p:nvPr>
            <p:ph type="body" idx="4294967295"/>
          </p:nvPr>
        </p:nvSpPr>
        <p:spPr>
          <a:xfrm>
            <a:off x="1308100" y="1508125"/>
            <a:ext cx="7508875" cy="4833938"/>
          </a:xfrm>
        </p:spPr>
        <p:txBody>
          <a:bodyPr/>
          <a:lstStyle/>
          <a:p>
            <a:pPr eaLnBrk="1" hangingPunct="1">
              <a:lnSpc>
                <a:spcPct val="90000"/>
              </a:lnSpc>
              <a:buClr>
                <a:schemeClr val="accent2"/>
              </a:buClr>
              <a:buFont typeface="Wingdings" panose="05000000000000000000" pitchFamily="2" charset="2"/>
              <a:buChar char="Ø"/>
            </a:pPr>
            <a:r>
              <a:rPr lang="en-US" altLang="en-US" sz="2800" b="1" smtClean="0">
                <a:latin typeface="Rockwell" pitchFamily="18" charset="0"/>
              </a:rPr>
              <a:t>ELEMENT 2 SUB-ELEMENTS </a:t>
            </a:r>
            <a:r>
              <a:rPr lang="en-US" altLang="en-US" sz="1400" b="1" smtClean="0">
                <a:latin typeface="Rockwell" pitchFamily="18" charset="0"/>
              </a:rPr>
              <a:t>(Groupings)</a:t>
            </a:r>
            <a:endParaRPr lang="en-US" altLang="en-US" sz="2800" b="1" smtClean="0">
              <a:latin typeface="Rockwell" pitchFamily="18" charset="0"/>
            </a:endParaRPr>
          </a:p>
          <a:p>
            <a:pPr eaLnBrk="1" hangingPunct="1">
              <a:lnSpc>
                <a:spcPct val="90000"/>
              </a:lnSpc>
            </a:pPr>
            <a:endParaRPr lang="en-US" altLang="en-US" sz="800" b="1" smtClean="0">
              <a:latin typeface="Rockwell" pitchFamily="18" charset="0"/>
            </a:endParaRPr>
          </a:p>
          <a:p>
            <a:pPr lvl="1" eaLnBrk="1" hangingPunct="1">
              <a:lnSpc>
                <a:spcPct val="90000"/>
              </a:lnSpc>
            </a:pPr>
            <a:r>
              <a:rPr lang="en-US" altLang="en-US" sz="2400" b="1" smtClean="0">
                <a:latin typeface="Rockwell" pitchFamily="18" charset="0"/>
              </a:rPr>
              <a:t>Talk to Outer Space!</a:t>
            </a:r>
          </a:p>
          <a:p>
            <a:pPr lvl="1" eaLnBrk="1" hangingPunct="1">
              <a:lnSpc>
                <a:spcPct val="90000"/>
              </a:lnSpc>
            </a:pPr>
            <a:r>
              <a:rPr lang="en-US" altLang="en-US" sz="2400" b="1" smtClean="0">
                <a:latin typeface="Rockwell" pitchFamily="18" charset="0"/>
              </a:rPr>
              <a:t>Your Computer Goes Ham Digital!</a:t>
            </a:r>
          </a:p>
          <a:p>
            <a:pPr lvl="1" eaLnBrk="1" hangingPunct="1">
              <a:lnSpc>
                <a:spcPct val="90000"/>
              </a:lnSpc>
            </a:pPr>
            <a:r>
              <a:rPr lang="en-US" altLang="en-US" sz="2400" b="1" smtClean="0">
                <a:latin typeface="Rockwell" pitchFamily="18" charset="0"/>
              </a:rPr>
              <a:t>Multi-Mode Radio Excitement</a:t>
            </a:r>
          </a:p>
          <a:p>
            <a:pPr lvl="1" eaLnBrk="1" hangingPunct="1">
              <a:lnSpc>
                <a:spcPct val="90000"/>
              </a:lnSpc>
              <a:buFont typeface="Wingdings" panose="05000000000000000000" pitchFamily="2" charset="2"/>
              <a:buChar char="Ø"/>
            </a:pPr>
            <a:r>
              <a:rPr lang="en-US" altLang="en-US" sz="2400" b="1" smtClean="0">
                <a:solidFill>
                  <a:schemeClr val="accent1"/>
                </a:solidFill>
                <a:latin typeface="Rockwell" pitchFamily="18" charset="0"/>
              </a:rPr>
              <a:t>Run Some Interference Protection</a:t>
            </a:r>
          </a:p>
          <a:p>
            <a:pPr lvl="1" eaLnBrk="1" hangingPunct="1">
              <a:lnSpc>
                <a:spcPct val="90000"/>
              </a:lnSpc>
            </a:pPr>
            <a:r>
              <a:rPr lang="en-US" altLang="en-US" sz="2400" b="1" smtClean="0">
                <a:latin typeface="Rockwell" pitchFamily="18" charset="0"/>
              </a:rPr>
              <a:t>Electrons – Go With the Flow!</a:t>
            </a:r>
          </a:p>
          <a:p>
            <a:pPr lvl="1" eaLnBrk="1" hangingPunct="1">
              <a:lnSpc>
                <a:spcPct val="90000"/>
              </a:lnSpc>
            </a:pPr>
            <a:r>
              <a:rPr lang="en-US" altLang="en-US" sz="2400" b="1" smtClean="0">
                <a:latin typeface="Rockwell" pitchFamily="18" charset="0"/>
              </a:rPr>
              <a:t>It’s the Law, per Mr. Ohm!</a:t>
            </a:r>
          </a:p>
          <a:p>
            <a:pPr lvl="1" eaLnBrk="1" hangingPunct="1">
              <a:lnSpc>
                <a:spcPct val="90000"/>
              </a:lnSpc>
            </a:pPr>
            <a:r>
              <a:rPr lang="en-US" altLang="en-US" sz="2400" b="1" smtClean="0">
                <a:latin typeface="Rockwell" pitchFamily="18" charset="0"/>
              </a:rPr>
              <a:t>Go Picture These!</a:t>
            </a:r>
          </a:p>
          <a:p>
            <a:pPr lvl="1" eaLnBrk="1" hangingPunct="1">
              <a:lnSpc>
                <a:spcPct val="90000"/>
              </a:lnSpc>
            </a:pPr>
            <a:r>
              <a:rPr lang="en-US" altLang="en-US" sz="2400" b="1" smtClean="0">
                <a:latin typeface="Rockwell" pitchFamily="18" charset="0"/>
              </a:rPr>
              <a:t>Antennas</a:t>
            </a:r>
          </a:p>
          <a:p>
            <a:pPr lvl="1" eaLnBrk="1" hangingPunct="1">
              <a:lnSpc>
                <a:spcPct val="90000"/>
              </a:lnSpc>
            </a:pPr>
            <a:r>
              <a:rPr lang="en-US" altLang="en-US" sz="2400" b="1" smtClean="0">
                <a:latin typeface="Rockwell" pitchFamily="18" charset="0"/>
              </a:rPr>
              <a:t>Feed Me With Some Good Coax!</a:t>
            </a:r>
          </a:p>
          <a:p>
            <a:pPr lvl="1" eaLnBrk="1" hangingPunct="1">
              <a:lnSpc>
                <a:spcPct val="90000"/>
              </a:lnSpc>
            </a:pPr>
            <a:r>
              <a:rPr lang="en-US" altLang="en-US" sz="2400" b="1" smtClean="0">
                <a:latin typeface="Rockwell" pitchFamily="18" charset="0"/>
              </a:rPr>
              <a:t>Safety First!</a:t>
            </a:r>
            <a:endParaRPr lang="en-US" altLang="en-US" sz="2400" smtClean="0">
              <a:latin typeface="Rockwell"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944131">
                                            <p:txEl>
                                              <p:pRg st="5" end="5"/>
                                            </p:txEl>
                                          </p:spTgt>
                                        </p:tgtEl>
                                        <p:attrNameLst>
                                          <p:attrName>style.visibility</p:attrName>
                                        </p:attrNameLst>
                                      </p:cBhvr>
                                      <p:to>
                                        <p:strVal val="visible"/>
                                      </p:to>
                                    </p:set>
                                    <p:animScale>
                                      <p:cBhvr>
                                        <p:cTn id="7" dur="1000" decel="50000" fill="hold">
                                          <p:stCondLst>
                                            <p:cond delay="0"/>
                                          </p:stCondLst>
                                        </p:cTn>
                                        <p:tgtEl>
                                          <p:spTgt spid="944131">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44131">
                                            <p:txEl>
                                              <p:pRg st="5" end="5"/>
                                            </p:txEl>
                                          </p:spTgt>
                                        </p:tgtEl>
                                        <p:attrNameLst>
                                          <p:attrName>ppt_x</p:attrName>
                                          <p:attrName>ppt_y</p:attrName>
                                        </p:attrNameLst>
                                      </p:cBhvr>
                                    </p:animMotion>
                                    <p:animEffect transition="in" filter="fade">
                                      <p:cBhvr>
                                        <p:cTn id="9" dur="1000"/>
                                        <p:tgtEl>
                                          <p:spTgt spid="9441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AE2A4202-A04D-4A59-B793-27D8203530DC}" type="slidenum">
              <a:rPr lang="en-US" altLang="en-US" sz="1400" smtClean="0">
                <a:latin typeface="Times New Roman" panose="02020603050405020304" pitchFamily="18" charset="0"/>
              </a:rPr>
              <a:pPr>
                <a:spcBef>
                  <a:spcPct val="0"/>
                </a:spcBef>
                <a:buClrTx/>
                <a:buFontTx/>
                <a:buNone/>
              </a:pPr>
              <a:t>30</a:t>
            </a:fld>
            <a:endParaRPr lang="en-US" altLang="en-US" sz="1400" smtClean="0">
              <a:latin typeface="Times New Roman" panose="02020603050405020304" pitchFamily="18" charset="0"/>
            </a:endParaRPr>
          </a:p>
        </p:txBody>
      </p:sp>
      <p:sp>
        <p:nvSpPr>
          <p:cNvPr id="32771" name="Rectangle 2"/>
          <p:cNvSpPr>
            <a:spLocks noGrp="1" noChangeArrowheads="1"/>
          </p:cNvSpPr>
          <p:nvPr>
            <p:ph type="title"/>
          </p:nvPr>
        </p:nvSpPr>
        <p:spPr>
          <a:xfrm>
            <a:off x="0" y="0"/>
            <a:ext cx="9144000" cy="1371600"/>
          </a:xfrm>
        </p:spPr>
        <p:txBody>
          <a:bodyPr/>
          <a:lstStyle/>
          <a:p>
            <a:pPr>
              <a:tabLst>
                <a:tab pos="1376363" algn="l"/>
              </a:tabLst>
            </a:pPr>
            <a:r>
              <a:rPr lang="en-US" altLang="en-US" sz="3200" smtClean="0"/>
              <a:t>T7B06</a:t>
            </a:r>
            <a:r>
              <a:rPr lang="en-US" altLang="en-US" sz="3600" smtClean="0"/>
              <a:t>		</a:t>
            </a:r>
            <a:r>
              <a:rPr lang="en-US" altLang="en-US" sz="2500" smtClean="0">
                <a:latin typeface="Times New Roman" panose="02020603050405020304" pitchFamily="18" charset="0"/>
              </a:rPr>
              <a:t>Which of the following actions should you take if a 		neighbor tells you that your station’s transmissions are 		interfering with their radio or TV reception?</a:t>
            </a:r>
          </a:p>
        </p:txBody>
      </p:sp>
      <p:sp>
        <p:nvSpPr>
          <p:cNvPr id="446467" name="Rectangle 3"/>
          <p:cNvSpPr>
            <a:spLocks noGrp="1" noChangeArrowheads="1"/>
          </p:cNvSpPr>
          <p:nvPr>
            <p:ph type="body" idx="1"/>
          </p:nvPr>
        </p:nvSpPr>
        <p:spPr>
          <a:xfrm>
            <a:off x="914400" y="1524000"/>
            <a:ext cx="7696200" cy="5105400"/>
          </a:xfrm>
        </p:spPr>
        <p:txBody>
          <a:bodyPr/>
          <a:lstStyle/>
          <a:p>
            <a:pPr marL="995363" lvl="1" indent="-533400">
              <a:lnSpc>
                <a:spcPct val="90000"/>
              </a:lnSpc>
              <a:buFontTx/>
              <a:buAutoNum type="alphaUcPeriod"/>
            </a:pPr>
            <a:r>
              <a:rPr lang="en-US" altLang="en-US" smtClean="0">
                <a:latin typeface="Times New Roman" panose="02020603050405020304" pitchFamily="18" charset="0"/>
              </a:rPr>
              <a:t>Make sure that your station is functioning properly and that it does not cause interference to your own radio or television when it is tuned to the same channel</a:t>
            </a:r>
          </a:p>
          <a:p>
            <a:pPr marL="995363" lvl="1" indent="-533400">
              <a:lnSpc>
                <a:spcPct val="90000"/>
              </a:lnSpc>
              <a:buFontTx/>
              <a:buAutoNum type="alphaUcPeriod"/>
            </a:pPr>
            <a:r>
              <a:rPr lang="en-US" altLang="en-US" smtClean="0">
                <a:latin typeface="Times New Roman" panose="02020603050405020304" pitchFamily="18" charset="0"/>
              </a:rPr>
              <a:t>Immediately turn off your transmitter and contact the nearest FCC office for assistance</a:t>
            </a:r>
          </a:p>
          <a:p>
            <a:pPr marL="995363" lvl="1" indent="-533400">
              <a:lnSpc>
                <a:spcPct val="90000"/>
              </a:lnSpc>
              <a:buFontTx/>
              <a:buAutoNum type="alphaUcPeriod"/>
            </a:pPr>
            <a:r>
              <a:rPr lang="en-US" altLang="en-US" smtClean="0">
                <a:latin typeface="Times New Roman" panose="02020603050405020304" pitchFamily="18" charset="0"/>
              </a:rPr>
              <a:t>Tell them that your license gives you the right to transmit and nothing can be done to reduce the interference</a:t>
            </a:r>
          </a:p>
          <a:p>
            <a:pPr marL="995363" lvl="1" indent="-533400">
              <a:lnSpc>
                <a:spcPct val="90000"/>
              </a:lnSpc>
              <a:buFontTx/>
              <a:buAutoNum type="alphaUcPeriod"/>
            </a:pPr>
            <a:r>
              <a:rPr lang="en-US" altLang="en-US" smtClean="0">
                <a:latin typeface="Times New Roman" panose="02020603050405020304" pitchFamily="18" charset="0"/>
              </a:rPr>
              <a:t>Install a harmonic doubler on the output of your transmitter and tune it until the interference is eliminated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446467">
                                            <p:txEl>
                                              <p:pRg st="0" end="0"/>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446467">
                                            <p:txEl>
                                              <p:pRg st="0" end="0"/>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9CAE4440-3DAD-4A95-AD38-F2E947B53AED}" type="slidenum">
              <a:rPr lang="en-US" altLang="en-US" sz="1400" smtClean="0">
                <a:latin typeface="Times New Roman" panose="02020603050405020304" pitchFamily="18" charset="0"/>
              </a:rPr>
              <a:pPr>
                <a:spcBef>
                  <a:spcPct val="0"/>
                </a:spcBef>
                <a:buClrTx/>
                <a:buFontTx/>
                <a:buNone/>
              </a:pPr>
              <a:t>31</a:t>
            </a:fld>
            <a:endParaRPr lang="en-US" altLang="en-US" sz="1400" smtClean="0">
              <a:latin typeface="Times New Roman" panose="02020603050405020304" pitchFamily="18" charset="0"/>
            </a:endParaRPr>
          </a:p>
        </p:txBody>
      </p:sp>
      <p:sp>
        <p:nvSpPr>
          <p:cNvPr id="33795" name="Rectangle 2"/>
          <p:cNvSpPr>
            <a:spLocks noGrp="1" noChangeArrowheads="1"/>
          </p:cNvSpPr>
          <p:nvPr>
            <p:ph type="title" idx="4294967295"/>
          </p:nvPr>
        </p:nvSpPr>
        <p:spPr>
          <a:xfrm>
            <a:off x="0" y="0"/>
            <a:ext cx="9144000" cy="1433513"/>
          </a:xfrm>
        </p:spPr>
        <p:txBody>
          <a:bodyPr/>
          <a:lstStyle/>
          <a:p>
            <a:pPr>
              <a:tabLst>
                <a:tab pos="1376363" algn="l"/>
              </a:tabLst>
            </a:pPr>
            <a:r>
              <a:rPr lang="en-US" altLang="en-US" sz="3200" smtClean="0"/>
              <a:t>T7B02</a:t>
            </a:r>
            <a:r>
              <a:rPr lang="en-US" altLang="en-US" sz="3600" smtClean="0"/>
              <a:t>		</a:t>
            </a:r>
            <a:r>
              <a:rPr lang="en-US" altLang="en-US" sz="2800" smtClean="0">
                <a:latin typeface="Times New Roman" panose="02020603050405020304" pitchFamily="18" charset="0"/>
              </a:rPr>
              <a:t>What would cause a broadcast AM or FM radio 		to receive an amateur radio transmission 			unintentionally</a:t>
            </a:r>
            <a:r>
              <a:rPr lang="en-US" altLang="en-US" sz="2400" smtClean="0">
                <a:latin typeface="Times New Roman" panose="02020603050405020304" pitchFamily="18" charset="0"/>
              </a:rPr>
              <a:t>?</a:t>
            </a:r>
          </a:p>
        </p:txBody>
      </p:sp>
      <p:sp>
        <p:nvSpPr>
          <p:cNvPr id="446467" name="Rectangle 3"/>
          <p:cNvSpPr>
            <a:spLocks noGrp="1" noChangeArrowheads="1"/>
          </p:cNvSpPr>
          <p:nvPr>
            <p:ph type="body" idx="4294967295"/>
          </p:nvPr>
        </p:nvSpPr>
        <p:spPr>
          <a:xfrm>
            <a:off x="914400" y="1981200"/>
            <a:ext cx="7696200" cy="3962400"/>
          </a:xfrm>
        </p:spPr>
        <p:txBody>
          <a:bodyPr/>
          <a:lstStyle/>
          <a:p>
            <a:pPr marL="995363" lvl="1" indent="-533400">
              <a:buFontTx/>
              <a:buAutoNum type="alphaUcPeriod"/>
            </a:pPr>
            <a:r>
              <a:rPr lang="en-US" altLang="en-US" smtClean="0">
                <a:latin typeface="Times New Roman" panose="02020603050405020304" pitchFamily="18" charset="0"/>
              </a:rPr>
              <a:t>The receiver is unable to reject strong signals outside the AM or FM band </a:t>
            </a:r>
          </a:p>
          <a:p>
            <a:pPr marL="995363" lvl="1" indent="-533400">
              <a:buFontTx/>
              <a:buAutoNum type="alphaUcPeriod"/>
            </a:pPr>
            <a:r>
              <a:rPr lang="en-US" altLang="en-US" smtClean="0">
                <a:latin typeface="Times New Roman" panose="02020603050405020304" pitchFamily="18" charset="0"/>
              </a:rPr>
              <a:t>The microphone gain of the transmitter is turned up too high </a:t>
            </a:r>
          </a:p>
          <a:p>
            <a:pPr marL="995363" lvl="1" indent="-533400">
              <a:buFontTx/>
              <a:buAutoNum type="alphaUcPeriod"/>
            </a:pPr>
            <a:r>
              <a:rPr lang="en-US" altLang="en-US" smtClean="0">
                <a:latin typeface="Times New Roman" panose="02020603050405020304" pitchFamily="18" charset="0"/>
              </a:rPr>
              <a:t>The audio amplifier of the transmitter is overloaded </a:t>
            </a:r>
          </a:p>
          <a:p>
            <a:pPr marL="995363" lvl="1" indent="-533400">
              <a:buFontTx/>
              <a:buAutoNum type="alphaUcPeriod"/>
            </a:pPr>
            <a:r>
              <a:rPr lang="en-US" altLang="en-US" smtClean="0">
                <a:latin typeface="Times New Roman" panose="02020603050405020304" pitchFamily="18" charset="0"/>
              </a:rPr>
              <a:t>The deviation of an FM transmitter is set too low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446467">
                                            <p:txEl>
                                              <p:pRg st="0" end="0"/>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446467">
                                            <p:txEl>
                                              <p:pRg st="0" end="0"/>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4BEE36C2-1B79-466B-BDF2-5DAC34C755E9}" type="slidenum">
              <a:rPr lang="en-US" altLang="en-US" sz="1400" smtClean="0">
                <a:latin typeface="Times New Roman" panose="02020603050405020304" pitchFamily="18" charset="0"/>
              </a:rPr>
              <a:pPr>
                <a:spcBef>
                  <a:spcPct val="0"/>
                </a:spcBef>
                <a:buClrTx/>
                <a:buFontTx/>
                <a:buNone/>
              </a:pPr>
              <a:t>32</a:t>
            </a:fld>
            <a:endParaRPr lang="en-US" altLang="en-US" sz="1400" smtClean="0">
              <a:latin typeface="Times New Roman" panose="02020603050405020304" pitchFamily="18" charset="0"/>
            </a:endParaRPr>
          </a:p>
        </p:txBody>
      </p:sp>
      <p:sp>
        <p:nvSpPr>
          <p:cNvPr id="34819" name="Rectangle 2"/>
          <p:cNvSpPr>
            <a:spLocks noGrp="1" noChangeArrowheads="1"/>
          </p:cNvSpPr>
          <p:nvPr>
            <p:ph type="title"/>
          </p:nvPr>
        </p:nvSpPr>
        <p:spPr>
          <a:xfrm>
            <a:off x="0" y="0"/>
            <a:ext cx="9144000" cy="1433513"/>
          </a:xfrm>
        </p:spPr>
        <p:txBody>
          <a:bodyPr/>
          <a:lstStyle/>
          <a:p>
            <a:pPr>
              <a:tabLst>
                <a:tab pos="1376363" algn="l"/>
              </a:tabLst>
            </a:pPr>
            <a:r>
              <a:rPr lang="en-US" altLang="en-US" sz="3200" smtClean="0"/>
              <a:t>T7B04</a:t>
            </a:r>
            <a:r>
              <a:rPr lang="en-US" altLang="en-US" sz="3600" smtClean="0"/>
              <a:t>		</a:t>
            </a:r>
            <a:r>
              <a:rPr lang="en-US" altLang="en-US" sz="2800" smtClean="0">
                <a:latin typeface="Times New Roman" panose="02020603050405020304" pitchFamily="18" charset="0"/>
              </a:rPr>
              <a:t>Which of the following is a way to reduce or 		eliminate interference by an amateur transmitter 		to a nearby telephone?</a:t>
            </a:r>
          </a:p>
        </p:txBody>
      </p:sp>
      <p:sp>
        <p:nvSpPr>
          <p:cNvPr id="447491" name="Rectangle 3"/>
          <p:cNvSpPr>
            <a:spLocks noGrp="1" noChangeArrowheads="1"/>
          </p:cNvSpPr>
          <p:nvPr>
            <p:ph type="body" idx="1"/>
          </p:nvPr>
        </p:nvSpPr>
        <p:spPr>
          <a:xfrm>
            <a:off x="1143000" y="2438400"/>
            <a:ext cx="7315200" cy="2590800"/>
          </a:xfrm>
        </p:spPr>
        <p:txBody>
          <a:bodyPr/>
          <a:lstStyle/>
          <a:p>
            <a:pPr marL="995363" lvl="1" indent="-533400">
              <a:buFontTx/>
              <a:buAutoNum type="alphaUcPeriod"/>
            </a:pPr>
            <a:r>
              <a:rPr lang="en-US" altLang="en-US" smtClean="0">
                <a:latin typeface="Times New Roman" panose="02020603050405020304" pitchFamily="18" charset="0"/>
              </a:rPr>
              <a:t>Put a filter on the amateur transmitter</a:t>
            </a:r>
          </a:p>
          <a:p>
            <a:pPr marL="995363" lvl="1" indent="-533400">
              <a:buFontTx/>
              <a:buAutoNum type="alphaUcPeriod"/>
            </a:pPr>
            <a:r>
              <a:rPr lang="en-US" altLang="en-US" smtClean="0">
                <a:latin typeface="Times New Roman" panose="02020603050405020304" pitchFamily="18" charset="0"/>
              </a:rPr>
              <a:t>Reduce the microphone gain</a:t>
            </a:r>
          </a:p>
          <a:p>
            <a:pPr marL="995363" lvl="1" indent="-533400">
              <a:buFontTx/>
              <a:buAutoNum type="alphaUcPeriod"/>
            </a:pPr>
            <a:r>
              <a:rPr lang="en-US" altLang="en-US" smtClean="0">
                <a:latin typeface="Times New Roman" panose="02020603050405020304" pitchFamily="18" charset="0"/>
              </a:rPr>
              <a:t>Reduce the SWR on the transmitter transmission line </a:t>
            </a:r>
          </a:p>
          <a:p>
            <a:pPr marL="995363" lvl="1" indent="-533400">
              <a:buFontTx/>
              <a:buAutoNum type="alphaUcPeriod"/>
            </a:pPr>
            <a:r>
              <a:rPr lang="en-US" altLang="en-US" smtClean="0">
                <a:latin typeface="Times New Roman" panose="02020603050405020304" pitchFamily="18" charset="0"/>
              </a:rPr>
              <a:t>Put an RF filter on the telephone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447491">
                                            <p:txEl>
                                              <p:pRg st="3" end="3"/>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447491">
                                            <p:txEl>
                                              <p:pRg st="3" end="3"/>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C81D45B6-EF10-4291-8B28-5E9CBBCD851F}" type="slidenum">
              <a:rPr lang="en-US" altLang="en-US" sz="1400" smtClean="0">
                <a:latin typeface="Times New Roman" panose="02020603050405020304" pitchFamily="18" charset="0"/>
              </a:rPr>
              <a:pPr>
                <a:spcBef>
                  <a:spcPct val="0"/>
                </a:spcBef>
                <a:buClrTx/>
                <a:buFontTx/>
                <a:buNone/>
              </a:pPr>
              <a:t>33</a:t>
            </a:fld>
            <a:endParaRPr lang="en-US" altLang="en-US" sz="1400" smtClean="0">
              <a:latin typeface="Times New Roman" panose="02020603050405020304" pitchFamily="18" charset="0"/>
            </a:endParaRPr>
          </a:p>
        </p:txBody>
      </p:sp>
      <p:sp>
        <p:nvSpPr>
          <p:cNvPr id="36867" name="Rectangle 2"/>
          <p:cNvSpPr>
            <a:spLocks noGrp="1" noChangeArrowheads="1"/>
          </p:cNvSpPr>
          <p:nvPr>
            <p:ph type="title"/>
          </p:nvPr>
        </p:nvSpPr>
        <p:spPr>
          <a:xfrm>
            <a:off x="0" y="0"/>
            <a:ext cx="9144000" cy="1433513"/>
          </a:xfrm>
        </p:spPr>
        <p:txBody>
          <a:bodyPr/>
          <a:lstStyle/>
          <a:p>
            <a:pPr>
              <a:tabLst>
                <a:tab pos="1376363" algn="l"/>
              </a:tabLst>
            </a:pPr>
            <a:r>
              <a:rPr lang="en-US" altLang="en-US" sz="3200" smtClean="0"/>
              <a:t>T7B05	</a:t>
            </a:r>
            <a:r>
              <a:rPr lang="en-US" altLang="en-US" sz="3600" smtClean="0"/>
              <a:t>	</a:t>
            </a:r>
            <a:r>
              <a:rPr lang="en-US" altLang="en-US" sz="2800" smtClean="0">
                <a:latin typeface="Times New Roman" panose="02020603050405020304" pitchFamily="18" charset="0"/>
              </a:rPr>
              <a:t>How can overload of a non-amateur radio or TV 		receiver by an amateur signal be reduced or 			eliminated?</a:t>
            </a:r>
          </a:p>
        </p:txBody>
      </p:sp>
      <p:sp>
        <p:nvSpPr>
          <p:cNvPr id="448515" name="Rectangle 3"/>
          <p:cNvSpPr>
            <a:spLocks noGrp="1" noChangeArrowheads="1"/>
          </p:cNvSpPr>
          <p:nvPr>
            <p:ph type="body" idx="1"/>
          </p:nvPr>
        </p:nvSpPr>
        <p:spPr>
          <a:xfrm>
            <a:off x="838200" y="2133600"/>
            <a:ext cx="7767638" cy="3200400"/>
          </a:xfrm>
        </p:spPr>
        <p:txBody>
          <a:bodyPr/>
          <a:lstStyle/>
          <a:p>
            <a:pPr marL="995363" lvl="1" indent="-533400">
              <a:buFontTx/>
              <a:buAutoNum type="alphaUcPeriod"/>
            </a:pPr>
            <a:r>
              <a:rPr lang="en-US" altLang="en-US" smtClean="0">
                <a:latin typeface="Times New Roman" panose="02020603050405020304" pitchFamily="18" charset="0"/>
              </a:rPr>
              <a:t>Block the amateur signal with a filter at the antenna input of the affected receiver </a:t>
            </a:r>
          </a:p>
          <a:p>
            <a:pPr marL="995363" lvl="1" indent="-533400">
              <a:buFontTx/>
              <a:buAutoNum type="alphaUcPeriod"/>
            </a:pPr>
            <a:r>
              <a:rPr lang="en-US" altLang="en-US" smtClean="0">
                <a:latin typeface="Times New Roman" panose="02020603050405020304" pitchFamily="18" charset="0"/>
              </a:rPr>
              <a:t>Block the interfering signal with a filter on the amateur transmitter </a:t>
            </a:r>
          </a:p>
          <a:p>
            <a:pPr marL="995363" lvl="1" indent="-533400">
              <a:buFontTx/>
              <a:buAutoNum type="alphaUcPeriod"/>
            </a:pPr>
            <a:r>
              <a:rPr lang="en-US" altLang="en-US" smtClean="0">
                <a:latin typeface="Times New Roman" panose="02020603050405020304" pitchFamily="18" charset="0"/>
              </a:rPr>
              <a:t>Switch the transmitter from FM to SSB </a:t>
            </a:r>
          </a:p>
          <a:p>
            <a:pPr marL="995363" lvl="1" indent="-533400">
              <a:buFontTx/>
              <a:buAutoNum type="alphaUcPeriod"/>
            </a:pPr>
            <a:r>
              <a:rPr lang="en-US" altLang="en-US" smtClean="0">
                <a:latin typeface="Times New Roman" panose="02020603050405020304" pitchFamily="18" charset="0"/>
              </a:rPr>
              <a:t>Switch the transmitter to a narrow-band mode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448515">
                                            <p:txEl>
                                              <p:pRg st="0" end="0"/>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448515">
                                            <p:txEl>
                                              <p:pRg st="0" end="0"/>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4BEE36C2-1B79-466B-BDF2-5DAC34C755E9}" type="slidenum">
              <a:rPr lang="en-US" altLang="en-US" sz="1400" smtClean="0">
                <a:latin typeface="Times New Roman" panose="02020603050405020304" pitchFamily="18" charset="0"/>
              </a:rPr>
              <a:pPr>
                <a:spcBef>
                  <a:spcPct val="0"/>
                </a:spcBef>
                <a:buClrTx/>
                <a:buFontTx/>
                <a:buNone/>
              </a:pPr>
              <a:t>34</a:t>
            </a:fld>
            <a:endParaRPr lang="en-US" altLang="en-US" sz="1400" smtClean="0">
              <a:latin typeface="Times New Roman" panose="02020603050405020304" pitchFamily="18" charset="0"/>
            </a:endParaRPr>
          </a:p>
        </p:txBody>
      </p:sp>
      <p:sp>
        <p:nvSpPr>
          <p:cNvPr id="34819" name="Rectangle 2"/>
          <p:cNvSpPr>
            <a:spLocks noGrp="1" noChangeArrowheads="1"/>
          </p:cNvSpPr>
          <p:nvPr>
            <p:ph type="title"/>
          </p:nvPr>
        </p:nvSpPr>
        <p:spPr>
          <a:xfrm>
            <a:off x="0" y="0"/>
            <a:ext cx="9144000" cy="1433513"/>
          </a:xfrm>
        </p:spPr>
        <p:txBody>
          <a:bodyPr/>
          <a:lstStyle/>
          <a:p>
            <a:pPr>
              <a:tabLst>
                <a:tab pos="1376363" algn="l"/>
              </a:tabLst>
            </a:pPr>
            <a:r>
              <a:rPr lang="en-US" altLang="en-US" sz="3200" dirty="0" smtClean="0"/>
              <a:t>T7B07</a:t>
            </a:r>
            <a:r>
              <a:rPr lang="en-US" altLang="en-US" sz="3600" dirty="0" smtClean="0"/>
              <a:t>		</a:t>
            </a:r>
            <a:r>
              <a:rPr lang="en-US" altLang="en-US" sz="2800" dirty="0">
                <a:latin typeface="Times New Roman" panose="02020603050405020304" pitchFamily="18" charset="0"/>
              </a:rPr>
              <a:t>Which of the following can reduce overload to a </a:t>
            </a:r>
            <a:r>
              <a:rPr lang="en-US" altLang="en-US" sz="2800" dirty="0" smtClean="0">
                <a:latin typeface="Times New Roman" panose="02020603050405020304" pitchFamily="18" charset="0"/>
              </a:rPr>
              <a:t>		VHF </a:t>
            </a:r>
            <a:r>
              <a:rPr lang="en-US" altLang="en-US" sz="2800" dirty="0">
                <a:latin typeface="Times New Roman" panose="02020603050405020304" pitchFamily="18" charset="0"/>
              </a:rPr>
              <a:t>transceiver from a nearby FM broadcast </a:t>
            </a:r>
            <a:r>
              <a:rPr lang="en-US" altLang="en-US" sz="2800" dirty="0" smtClean="0">
                <a:latin typeface="Times New Roman" panose="02020603050405020304" pitchFamily="18" charset="0"/>
              </a:rPr>
              <a:t>		station</a:t>
            </a:r>
            <a:r>
              <a:rPr lang="en-US" altLang="en-US" sz="2800" dirty="0">
                <a:latin typeface="Times New Roman" panose="02020603050405020304" pitchFamily="18" charset="0"/>
              </a:rPr>
              <a:t>?</a:t>
            </a:r>
            <a:endParaRPr lang="en-US" altLang="en-US" sz="2800" dirty="0" smtClean="0">
              <a:latin typeface="Times New Roman" panose="02020603050405020304" pitchFamily="18" charset="0"/>
            </a:endParaRPr>
          </a:p>
        </p:txBody>
      </p:sp>
      <p:sp>
        <p:nvSpPr>
          <p:cNvPr id="447491" name="Rectangle 3"/>
          <p:cNvSpPr>
            <a:spLocks noGrp="1" noChangeArrowheads="1"/>
          </p:cNvSpPr>
          <p:nvPr>
            <p:ph type="body" idx="1"/>
          </p:nvPr>
        </p:nvSpPr>
        <p:spPr>
          <a:xfrm>
            <a:off x="1143000" y="2438400"/>
            <a:ext cx="7315200" cy="2590800"/>
          </a:xfrm>
        </p:spPr>
        <p:txBody>
          <a:bodyPr/>
          <a:lstStyle/>
          <a:p>
            <a:pPr marL="995363" lvl="1" indent="-533400">
              <a:buFontTx/>
              <a:buAutoNum type="alphaUcPeriod"/>
            </a:pPr>
            <a:r>
              <a:rPr lang="en-US" altLang="en-US" dirty="0">
                <a:latin typeface="Times New Roman" panose="02020603050405020304" pitchFamily="18" charset="0"/>
              </a:rPr>
              <a:t>RF preamplifier</a:t>
            </a:r>
            <a:endParaRPr lang="en-US" altLang="en-US" dirty="0" smtClean="0">
              <a:latin typeface="Times New Roman" panose="02020603050405020304" pitchFamily="18" charset="0"/>
            </a:endParaRPr>
          </a:p>
          <a:p>
            <a:pPr marL="995363" lvl="1" indent="-533400">
              <a:buFontTx/>
              <a:buAutoNum type="alphaUcPeriod"/>
            </a:pPr>
            <a:r>
              <a:rPr lang="en-US" altLang="en-US" dirty="0">
                <a:latin typeface="Times New Roman" panose="02020603050405020304" pitchFamily="18" charset="0"/>
              </a:rPr>
              <a:t>Double-shielded coaxial cable</a:t>
            </a:r>
            <a:endParaRPr lang="en-US" altLang="en-US" dirty="0" smtClean="0">
              <a:latin typeface="Times New Roman" panose="02020603050405020304" pitchFamily="18" charset="0"/>
            </a:endParaRPr>
          </a:p>
          <a:p>
            <a:pPr marL="995363" lvl="1" indent="-533400">
              <a:buFontTx/>
              <a:buAutoNum type="alphaUcPeriod"/>
            </a:pPr>
            <a:r>
              <a:rPr lang="en-US" altLang="en-US" dirty="0">
                <a:latin typeface="Times New Roman" panose="02020603050405020304" pitchFamily="18" charset="0"/>
              </a:rPr>
              <a:t>Using headphones instead of the speaker </a:t>
            </a:r>
            <a:endParaRPr lang="en-US" altLang="en-US" dirty="0" smtClean="0">
              <a:latin typeface="Times New Roman" panose="02020603050405020304" pitchFamily="18" charset="0"/>
            </a:endParaRPr>
          </a:p>
          <a:p>
            <a:pPr marL="995363" lvl="1" indent="-533400">
              <a:buFontTx/>
              <a:buAutoNum type="alphaUcPeriod"/>
            </a:pPr>
            <a:r>
              <a:rPr lang="en-US" altLang="en-US" dirty="0">
                <a:latin typeface="Times New Roman" panose="02020603050405020304" pitchFamily="18" charset="0"/>
              </a:rPr>
              <a:t>Band-reject filter</a:t>
            </a:r>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3034815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447491">
                                            <p:txEl>
                                              <p:pRg st="3" end="3"/>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447491">
                                            <p:txEl>
                                              <p:pRg st="3" end="3"/>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B83EB9F8-2F0B-42EC-9428-235510D0D414}" type="slidenum">
              <a:rPr lang="en-US" altLang="en-US" sz="1400" smtClean="0">
                <a:latin typeface="Times New Roman" panose="02020603050405020304" pitchFamily="18" charset="0"/>
              </a:rPr>
              <a:pPr>
                <a:spcBef>
                  <a:spcPct val="0"/>
                </a:spcBef>
                <a:buClrTx/>
                <a:buFontTx/>
                <a:buNone/>
              </a:pPr>
              <a:t>35</a:t>
            </a:fld>
            <a:endParaRPr lang="en-US" altLang="en-US" sz="1400" smtClean="0">
              <a:latin typeface="Times New Roman" panose="02020603050405020304" pitchFamily="18" charset="0"/>
            </a:endParaRPr>
          </a:p>
        </p:txBody>
      </p:sp>
      <p:sp>
        <p:nvSpPr>
          <p:cNvPr id="37891" name="Rectangle 2"/>
          <p:cNvSpPr>
            <a:spLocks noGrp="1" noChangeArrowheads="1"/>
          </p:cNvSpPr>
          <p:nvPr>
            <p:ph type="title"/>
          </p:nvPr>
        </p:nvSpPr>
        <p:spPr>
          <a:xfrm>
            <a:off x="0" y="0"/>
            <a:ext cx="9144000" cy="1066800"/>
          </a:xfrm>
        </p:spPr>
        <p:txBody>
          <a:bodyPr/>
          <a:lstStyle/>
          <a:p>
            <a:pPr>
              <a:tabLst>
                <a:tab pos="1376363" algn="l"/>
              </a:tabLst>
            </a:pPr>
            <a:r>
              <a:rPr lang="en-US" altLang="en-US" sz="3200" smtClean="0"/>
              <a:t>T7B09</a:t>
            </a:r>
            <a:r>
              <a:rPr lang="en-US" altLang="en-US" sz="3600" smtClean="0"/>
              <a:t>		</a:t>
            </a:r>
            <a:r>
              <a:rPr lang="en-US" altLang="en-US" sz="2800" smtClean="0">
                <a:latin typeface="Times New Roman" panose="02020603050405020304" pitchFamily="18" charset="0"/>
              </a:rPr>
              <a:t>What is a Part 15 device?</a:t>
            </a:r>
          </a:p>
        </p:txBody>
      </p:sp>
      <p:sp>
        <p:nvSpPr>
          <p:cNvPr id="439299" name="Rectangle 3"/>
          <p:cNvSpPr>
            <a:spLocks noGrp="1" noChangeArrowheads="1"/>
          </p:cNvSpPr>
          <p:nvPr>
            <p:ph type="body" idx="1"/>
          </p:nvPr>
        </p:nvSpPr>
        <p:spPr>
          <a:xfrm>
            <a:off x="457200" y="1524000"/>
            <a:ext cx="8534400" cy="5105400"/>
          </a:xfrm>
        </p:spPr>
        <p:txBody>
          <a:bodyPr/>
          <a:lstStyle/>
          <a:p>
            <a:pPr marL="995363" lvl="1" indent="-533400">
              <a:buFontTx/>
              <a:buAutoNum type="alphaUcPeriod"/>
            </a:pPr>
            <a:r>
              <a:rPr lang="en-US" altLang="en-US" smtClean="0">
                <a:latin typeface="Times New Roman" panose="02020603050405020304" pitchFamily="18" charset="0"/>
              </a:rPr>
              <a:t>An unlicensed device that may emit low powered radio signals on frequencies used by a licensed service</a:t>
            </a:r>
          </a:p>
          <a:p>
            <a:pPr marL="995363" lvl="1" indent="-533400">
              <a:buFontTx/>
              <a:buAutoNum type="alphaUcPeriod"/>
            </a:pPr>
            <a:r>
              <a:rPr lang="en-US" altLang="en-US" smtClean="0">
                <a:latin typeface="Times New Roman" panose="02020603050405020304" pitchFamily="18" charset="0"/>
              </a:rPr>
              <a:t>A type of amateur radio that can legally be used in the citizen’s band </a:t>
            </a:r>
          </a:p>
          <a:p>
            <a:pPr marL="995363" lvl="1" indent="-533400">
              <a:buFontTx/>
              <a:buAutoNum type="alphaUcPeriod"/>
            </a:pPr>
            <a:r>
              <a:rPr lang="en-US" altLang="en-US" smtClean="0">
                <a:latin typeface="Times New Roman" panose="02020603050405020304" pitchFamily="18" charset="0"/>
              </a:rPr>
              <a:t>A device for long distance communications using special codes sanctioned by the International Amateur Radio Union </a:t>
            </a:r>
          </a:p>
          <a:p>
            <a:pPr marL="995363" lvl="1" indent="-533400">
              <a:buFontTx/>
              <a:buAutoNum type="alphaUcPeriod"/>
            </a:pPr>
            <a:r>
              <a:rPr lang="en-US" altLang="en-US" smtClean="0">
                <a:latin typeface="Times New Roman" panose="02020603050405020304" pitchFamily="18" charset="0"/>
              </a:rPr>
              <a:t>A type of test set used to determine whether a transmitter is in compliance with FCC regulation 91.15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439299">
                                            <p:txEl>
                                              <p:pRg st="0" end="0"/>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439299">
                                            <p:txEl>
                                              <p:pRg st="0" end="0"/>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19AE6015-C68A-4B66-A70B-001833814D3C}" type="slidenum">
              <a:rPr lang="en-US" altLang="en-US" sz="1400" smtClean="0">
                <a:latin typeface="Times New Roman" panose="02020603050405020304" pitchFamily="18" charset="0"/>
              </a:rPr>
              <a:pPr>
                <a:spcBef>
                  <a:spcPct val="0"/>
                </a:spcBef>
                <a:buClrTx/>
                <a:buFontTx/>
                <a:buNone/>
              </a:pPr>
              <a:t>36</a:t>
            </a:fld>
            <a:endParaRPr lang="en-US" altLang="en-US" sz="1400" smtClean="0">
              <a:latin typeface="Times New Roman" panose="02020603050405020304" pitchFamily="18" charset="0"/>
            </a:endParaRPr>
          </a:p>
        </p:txBody>
      </p:sp>
      <p:sp>
        <p:nvSpPr>
          <p:cNvPr id="38915" name="Rectangle 2"/>
          <p:cNvSpPr>
            <a:spLocks noGrp="1" noChangeArrowheads="1"/>
          </p:cNvSpPr>
          <p:nvPr>
            <p:ph type="title"/>
          </p:nvPr>
        </p:nvSpPr>
        <p:spPr>
          <a:xfrm>
            <a:off x="0" y="0"/>
            <a:ext cx="9144000" cy="1433513"/>
          </a:xfrm>
        </p:spPr>
        <p:txBody>
          <a:bodyPr/>
          <a:lstStyle/>
          <a:p>
            <a:pPr>
              <a:tabLst>
                <a:tab pos="1376363" algn="l"/>
              </a:tabLst>
            </a:pPr>
            <a:r>
              <a:rPr lang="en-US" altLang="en-US" sz="3200" smtClean="0"/>
              <a:t>T7B08</a:t>
            </a:r>
            <a:r>
              <a:rPr lang="en-US" altLang="en-US" sz="3600" smtClean="0"/>
              <a:t>		</a:t>
            </a:r>
            <a:r>
              <a:rPr lang="en-US" altLang="en-US" sz="2800" smtClean="0">
                <a:latin typeface="Times New Roman" panose="02020603050405020304" pitchFamily="18" charset="0"/>
              </a:rPr>
              <a:t>What should you do if something in a  neighbor’s 		home is causing harmful interference to your 		amateur station?</a:t>
            </a:r>
          </a:p>
        </p:txBody>
      </p:sp>
      <p:sp>
        <p:nvSpPr>
          <p:cNvPr id="450563" name="Rectangle 3"/>
          <p:cNvSpPr>
            <a:spLocks noGrp="1" noChangeArrowheads="1"/>
          </p:cNvSpPr>
          <p:nvPr>
            <p:ph type="body" idx="1"/>
          </p:nvPr>
        </p:nvSpPr>
        <p:spPr>
          <a:xfrm>
            <a:off x="762000" y="1828800"/>
            <a:ext cx="7772400" cy="3886200"/>
          </a:xfrm>
        </p:spPr>
        <p:txBody>
          <a:bodyPr/>
          <a:lstStyle/>
          <a:p>
            <a:pPr marL="995363" lvl="1" indent="-533400">
              <a:buFontTx/>
              <a:buAutoNum type="alphaUcPeriod"/>
            </a:pPr>
            <a:r>
              <a:rPr lang="en-US" altLang="en-US" smtClean="0">
                <a:latin typeface="Times New Roman" panose="02020603050405020304" pitchFamily="18" charset="0"/>
              </a:rPr>
              <a:t>Work with your neighbor to identify the offending device</a:t>
            </a:r>
          </a:p>
          <a:p>
            <a:pPr marL="995363" lvl="1" indent="-533400">
              <a:buFontTx/>
              <a:buAutoNum type="alphaUcPeriod"/>
            </a:pPr>
            <a:r>
              <a:rPr lang="en-US" altLang="en-US" smtClean="0">
                <a:latin typeface="Times New Roman" panose="02020603050405020304" pitchFamily="18" charset="0"/>
              </a:rPr>
              <a:t>Politely inform your neighbor about the rules that prohibit the use of devices which cause interference</a:t>
            </a:r>
          </a:p>
          <a:p>
            <a:pPr marL="995363" lvl="1" indent="-533400">
              <a:buFontTx/>
              <a:buAutoNum type="alphaUcPeriod"/>
            </a:pPr>
            <a:r>
              <a:rPr lang="en-US" altLang="en-US" smtClean="0">
                <a:latin typeface="Times New Roman" panose="02020603050405020304" pitchFamily="18" charset="0"/>
              </a:rPr>
              <a:t>Check your station and make sure it meets the standards of good amateur practice</a:t>
            </a:r>
          </a:p>
          <a:p>
            <a:pPr marL="995363" lvl="1" indent="-533400">
              <a:buFontTx/>
              <a:buAutoNum type="alphaUcPeriod"/>
            </a:pPr>
            <a:r>
              <a:rPr lang="en-US" altLang="en-US" smtClean="0">
                <a:latin typeface="Times New Roman" panose="02020603050405020304" pitchFamily="18" charset="0"/>
              </a:rPr>
              <a:t>All of these choices are correct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450563">
                                            <p:txEl>
                                              <p:pRg st="0" end="0"/>
                                            </p:txEl>
                                          </p:spTgt>
                                        </p:tgtEl>
                                        <p:attrNameLst>
                                          <p:attrName>style.color</p:attrName>
                                        </p:attrNameLst>
                                      </p:cBhvr>
                                      <p:to>
                                        <a:schemeClr val="accent2"/>
                                      </p:to>
                                    </p:animClr>
                                  </p:childTnLst>
                                </p:cTn>
                              </p:par>
                            </p:childTnLst>
                          </p:cTn>
                        </p:par>
                        <p:par>
                          <p:cTn id="7" fill="hold" nodeType="afterGroup">
                            <p:stCondLst>
                              <p:cond delay="500"/>
                            </p:stCondLst>
                            <p:childTnLst>
                              <p:par>
                                <p:cTn id="8" presetID="3" presetClass="emph" presetSubtype="2" fill="hold" nodeType="afterEffect">
                                  <p:stCondLst>
                                    <p:cond delay="0"/>
                                  </p:stCondLst>
                                  <p:childTnLst>
                                    <p:animClr clrSpc="rgb" dir="cw">
                                      <p:cBhvr override="childStyle">
                                        <p:cTn id="9" dur="500" fill="hold"/>
                                        <p:tgtEl>
                                          <p:spTgt spid="450563">
                                            <p:txEl>
                                              <p:pRg st="1" end="1"/>
                                            </p:txEl>
                                          </p:spTgt>
                                        </p:tgtEl>
                                        <p:attrNameLst>
                                          <p:attrName>style.color</p:attrName>
                                        </p:attrNameLst>
                                      </p:cBhvr>
                                      <p:to>
                                        <a:schemeClr val="accent2"/>
                                      </p:to>
                                    </p:animClr>
                                  </p:childTnLst>
                                </p:cTn>
                              </p:par>
                            </p:childTnLst>
                          </p:cTn>
                        </p:par>
                        <p:par>
                          <p:cTn id="10" fill="hold" nodeType="afterGroup">
                            <p:stCondLst>
                              <p:cond delay="1000"/>
                            </p:stCondLst>
                            <p:childTnLst>
                              <p:par>
                                <p:cTn id="11" presetID="3" presetClass="emph" presetSubtype="2" fill="hold" nodeType="afterEffect">
                                  <p:stCondLst>
                                    <p:cond delay="0"/>
                                  </p:stCondLst>
                                  <p:childTnLst>
                                    <p:animClr clrSpc="rgb" dir="cw">
                                      <p:cBhvr override="childStyle">
                                        <p:cTn id="12" dur="500" fill="hold"/>
                                        <p:tgtEl>
                                          <p:spTgt spid="450563">
                                            <p:txEl>
                                              <p:pRg st="2" end="2"/>
                                            </p:txEl>
                                          </p:spTgt>
                                        </p:tgtEl>
                                        <p:attrNameLst>
                                          <p:attrName>style.color</p:attrName>
                                        </p:attrNameLst>
                                      </p:cBhvr>
                                      <p:to>
                                        <a:schemeClr val="accent2"/>
                                      </p:to>
                                    </p:animClr>
                                  </p:childTnLst>
                                </p:cTn>
                              </p:par>
                            </p:childTnLst>
                          </p:cTn>
                        </p:par>
                        <p:par>
                          <p:cTn id="13" fill="hold" nodeType="afterGroup">
                            <p:stCondLst>
                              <p:cond delay="1500"/>
                            </p:stCondLst>
                            <p:childTnLst>
                              <p:par>
                                <p:cTn id="14" presetID="8" presetClass="emph" presetSubtype="0" fill="hold" nodeType="afterEffect">
                                  <p:stCondLst>
                                    <p:cond delay="0"/>
                                  </p:stCondLst>
                                  <p:childTnLst>
                                    <p:animRot by="21600000">
                                      <p:cBhvr>
                                        <p:cTn id="15" dur="500" fill="hold"/>
                                        <p:tgtEl>
                                          <p:spTgt spid="450563">
                                            <p:txEl>
                                              <p:pRg st="3" end="3"/>
                                            </p:txEl>
                                          </p:spTgt>
                                        </p:tgtEl>
                                        <p:attrNameLst>
                                          <p:attrName>r</p:attrName>
                                        </p:attrNameLst>
                                      </p:cBhvr>
                                    </p:animRot>
                                  </p:childTnLst>
                                </p:cTn>
                              </p:par>
                              <p:par>
                                <p:cTn id="16" presetID="3" presetClass="emph" presetSubtype="2" fill="hold" nodeType="withEffect">
                                  <p:stCondLst>
                                    <p:cond delay="0"/>
                                  </p:stCondLst>
                                  <p:childTnLst>
                                    <p:animClr clrSpc="rgb" dir="cw">
                                      <p:cBhvr override="childStyle">
                                        <p:cTn id="17" dur="500" fill="hold"/>
                                        <p:tgtEl>
                                          <p:spTgt spid="450563">
                                            <p:txEl>
                                              <p:pRg st="3" end="3"/>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AE15B660-47C7-4C64-B052-3A863CBC9EFB}" type="slidenum">
              <a:rPr lang="en-US" altLang="en-US" sz="1400" smtClean="0">
                <a:latin typeface="Times New Roman" panose="02020603050405020304" pitchFamily="18" charset="0"/>
              </a:rPr>
              <a:pPr>
                <a:spcBef>
                  <a:spcPct val="0"/>
                </a:spcBef>
                <a:buClrTx/>
                <a:buFontTx/>
                <a:buNone/>
              </a:pPr>
              <a:t>4</a:t>
            </a:fld>
            <a:endParaRPr lang="en-US" altLang="en-US" sz="1400" smtClean="0">
              <a:latin typeface="Times New Roman" panose="02020603050405020304" pitchFamily="18" charset="0"/>
            </a:endParaRPr>
          </a:p>
        </p:txBody>
      </p:sp>
      <p:sp>
        <p:nvSpPr>
          <p:cNvPr id="717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r" eaLnBrk="1" hangingPunct="1">
              <a:spcBef>
                <a:spcPct val="0"/>
              </a:spcBef>
              <a:buClrTx/>
              <a:buFontTx/>
              <a:buNone/>
            </a:pPr>
            <a:fld id="{104CEA02-482D-4235-BFB1-5CE956F746C5}" type="slidenum">
              <a:rPr lang="en-US" altLang="en-US" sz="1400">
                <a:latin typeface="Times New Roman" panose="02020603050405020304" pitchFamily="18" charset="0"/>
              </a:rPr>
              <a:pPr algn="r" eaLnBrk="1" hangingPunct="1">
                <a:spcBef>
                  <a:spcPct val="0"/>
                </a:spcBef>
                <a:buClrTx/>
                <a:buFontTx/>
                <a:buNone/>
              </a:pPr>
              <a:t>4</a:t>
            </a:fld>
            <a:endParaRPr lang="en-US" altLang="en-US" sz="1400">
              <a:latin typeface="Times New Roman" panose="02020603050405020304" pitchFamily="18" charset="0"/>
            </a:endParaRPr>
          </a:p>
        </p:txBody>
      </p:sp>
      <p:sp>
        <p:nvSpPr>
          <p:cNvPr id="7172" name="Rectangle 2"/>
          <p:cNvSpPr>
            <a:spLocks noGrp="1" noChangeArrowheads="1"/>
          </p:cNvSpPr>
          <p:nvPr>
            <p:ph type="title" idx="4294967295"/>
          </p:nvPr>
        </p:nvSpPr>
        <p:spPr>
          <a:xfrm>
            <a:off x="0" y="395288"/>
            <a:ext cx="9144000" cy="614362"/>
          </a:xfrm>
        </p:spPr>
        <p:txBody>
          <a:bodyPr/>
          <a:lstStyle/>
          <a:p>
            <a:pPr algn="ctr" eaLnBrk="1" hangingPunct="1"/>
            <a:r>
              <a:rPr lang="en-US" altLang="en-US" sz="3200" b="1" smtClean="0">
                <a:latin typeface="Times New Roman" panose="02020603050405020304" pitchFamily="18" charset="0"/>
              </a:rPr>
              <a:t>Run Some Interference Protection</a:t>
            </a:r>
          </a:p>
        </p:txBody>
      </p:sp>
      <p:sp>
        <p:nvSpPr>
          <p:cNvPr id="945155" name="Rectangle 3"/>
          <p:cNvSpPr>
            <a:spLocks noGrp="1" noChangeArrowheads="1"/>
          </p:cNvSpPr>
          <p:nvPr>
            <p:ph type="body" idx="4294967295"/>
          </p:nvPr>
        </p:nvSpPr>
        <p:spPr>
          <a:xfrm>
            <a:off x="76200" y="1524000"/>
            <a:ext cx="9067800" cy="2743200"/>
          </a:xfrm>
        </p:spPr>
        <p:txBody>
          <a:bodyPr/>
          <a:lstStyle/>
          <a:p>
            <a:pPr marL="457200" lvl="1" indent="-228600" eaLnBrk="1" hangingPunct="1">
              <a:lnSpc>
                <a:spcPct val="85000"/>
              </a:lnSpc>
            </a:pPr>
            <a:r>
              <a:rPr lang="en-US" altLang="en-US" dirty="0" smtClean="0">
                <a:latin typeface="Times New Roman" panose="02020603050405020304" pitchFamily="18" charset="0"/>
              </a:rPr>
              <a:t>Possible problems if you receive a report that your audio signal through the repeater is distorted or unintelligible. </a:t>
            </a:r>
          </a:p>
          <a:p>
            <a:pPr lvl="2" eaLnBrk="1" hangingPunct="1">
              <a:lnSpc>
                <a:spcPct val="85000"/>
              </a:lnSpc>
              <a:buSzPct val="50000"/>
              <a:buFont typeface="Wingdings" panose="05000000000000000000" pitchFamily="2" charset="2"/>
              <a:buChar char="Ø"/>
            </a:pPr>
            <a:r>
              <a:rPr lang="en-US" altLang="en-US" sz="2800" dirty="0" smtClean="0">
                <a:latin typeface="Times New Roman" panose="02020603050405020304" pitchFamily="18" charset="0"/>
              </a:rPr>
              <a:t>Your transmitter may be slightly off frequency;</a:t>
            </a:r>
          </a:p>
          <a:p>
            <a:pPr lvl="2" eaLnBrk="1" hangingPunct="1">
              <a:lnSpc>
                <a:spcPct val="85000"/>
              </a:lnSpc>
              <a:buSzPct val="50000"/>
              <a:buFont typeface="Wingdings" panose="05000000000000000000" pitchFamily="2" charset="2"/>
              <a:buChar char="Ø"/>
            </a:pPr>
            <a:r>
              <a:rPr lang="en-US" altLang="en-US" sz="2800" dirty="0" smtClean="0">
                <a:latin typeface="Times New Roman" panose="02020603050405020304" pitchFamily="18" charset="0"/>
              </a:rPr>
              <a:t>Your batteries may be running low;</a:t>
            </a:r>
          </a:p>
          <a:p>
            <a:pPr lvl="2" eaLnBrk="1" hangingPunct="1">
              <a:lnSpc>
                <a:spcPct val="85000"/>
              </a:lnSpc>
              <a:buSzPct val="50000"/>
              <a:buFont typeface="Wingdings" panose="05000000000000000000" pitchFamily="2" charset="2"/>
              <a:buChar char="Ø"/>
            </a:pPr>
            <a:r>
              <a:rPr lang="en-US" altLang="en-US" sz="2800" dirty="0" smtClean="0">
                <a:latin typeface="Times New Roman" panose="02020603050405020304" pitchFamily="18" charset="0"/>
              </a:rPr>
              <a:t>You could be in a bad location;</a:t>
            </a:r>
          </a:p>
          <a:p>
            <a:pPr lvl="4" eaLnBrk="1" hangingPunct="1">
              <a:buClr>
                <a:schemeClr val="accent1"/>
              </a:buClr>
              <a:buSzPct val="75000"/>
              <a:buFont typeface="Wingdings" panose="05000000000000000000" pitchFamily="2" charset="2"/>
              <a:buChar char="ü"/>
            </a:pPr>
            <a:r>
              <a:rPr lang="en-US" altLang="en-US" sz="1800" dirty="0" smtClean="0">
                <a:latin typeface="Times New Roman" panose="02020603050405020304" pitchFamily="18" charset="0"/>
              </a:rPr>
              <a:t>All of these choices are correct.</a:t>
            </a:r>
            <a:r>
              <a:rPr lang="en-US" altLang="en-US" sz="2800" dirty="0" smtClean="0">
                <a:latin typeface="Times New Roman" panose="02020603050405020304" pitchFamily="18" charset="0"/>
              </a:rPr>
              <a:t> </a:t>
            </a:r>
            <a:r>
              <a:rPr lang="en-US" altLang="en-US" sz="1000" dirty="0" smtClean="0">
                <a:latin typeface="Times New Roman" panose="02020603050405020304" pitchFamily="18" charset="0"/>
              </a:rPr>
              <a:t>T7B10</a:t>
            </a:r>
            <a:r>
              <a:rPr lang="en-US" altLang="en-US" dirty="0" smtClean="0">
                <a:latin typeface="Times New Roman" panose="02020603050405020304" pitchFamily="18" charset="0"/>
              </a:rPr>
              <a:t> </a:t>
            </a:r>
            <a:endParaRPr lang="en-US" altLang="en-US" sz="1800" dirty="0" smtClean="0">
              <a:latin typeface="Times New Roman" panose="02020603050405020304" pitchFamily="18" charset="0"/>
            </a:endParaRPr>
          </a:p>
        </p:txBody>
      </p:sp>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62789"/>
            <a:ext cx="44577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8604" y="3505201"/>
            <a:ext cx="3144908" cy="3144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649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500"/>
                                  </p:stCondLst>
                                  <p:childTnLst>
                                    <p:set>
                                      <p:cBhvr>
                                        <p:cTn id="6" dur="1" fill="hold">
                                          <p:stCondLst>
                                            <p:cond delay="0"/>
                                          </p:stCondLst>
                                        </p:cTn>
                                        <p:tgtEl>
                                          <p:spTgt spid="945155">
                                            <p:txEl>
                                              <p:pRg st="0" end="0"/>
                                            </p:txEl>
                                          </p:spTgt>
                                        </p:tgtEl>
                                        <p:attrNameLst>
                                          <p:attrName>style.visibility</p:attrName>
                                        </p:attrNameLst>
                                      </p:cBhvr>
                                      <p:to>
                                        <p:strVal val="visible"/>
                                      </p:to>
                                    </p:set>
                                    <p:anim calcmode="lin" valueType="num">
                                      <p:cBhvr additive="base">
                                        <p:cTn id="7" dur="1000" fill="hold"/>
                                        <p:tgtEl>
                                          <p:spTgt spid="945155">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9451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945155">
                                            <p:txEl>
                                              <p:pRg st="1" end="1"/>
                                            </p:txEl>
                                          </p:spTgt>
                                        </p:tgtEl>
                                        <p:attrNameLst>
                                          <p:attrName>style.visibility</p:attrName>
                                        </p:attrNameLst>
                                      </p:cBhvr>
                                      <p:to>
                                        <p:strVal val="visible"/>
                                      </p:to>
                                    </p:set>
                                    <p:anim calcmode="lin" valueType="num">
                                      <p:cBhvr additive="base">
                                        <p:cTn id="13" dur="1000" fill="hold"/>
                                        <p:tgtEl>
                                          <p:spTgt spid="945155">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9451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945155">
                                            <p:txEl>
                                              <p:pRg st="2" end="2"/>
                                            </p:txEl>
                                          </p:spTgt>
                                        </p:tgtEl>
                                        <p:attrNameLst>
                                          <p:attrName>style.visibility</p:attrName>
                                        </p:attrNameLst>
                                      </p:cBhvr>
                                      <p:to>
                                        <p:strVal val="visible"/>
                                      </p:to>
                                    </p:set>
                                    <p:anim calcmode="lin" valueType="num">
                                      <p:cBhvr additive="base">
                                        <p:cTn id="19" dur="1000" fill="hold"/>
                                        <p:tgtEl>
                                          <p:spTgt spid="945155">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9451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945155">
                                            <p:txEl>
                                              <p:pRg st="3" end="3"/>
                                            </p:txEl>
                                          </p:spTgt>
                                        </p:tgtEl>
                                        <p:attrNameLst>
                                          <p:attrName>style.visibility</p:attrName>
                                        </p:attrNameLst>
                                      </p:cBhvr>
                                      <p:to>
                                        <p:strVal val="visible"/>
                                      </p:to>
                                    </p:set>
                                    <p:anim calcmode="lin" valueType="num">
                                      <p:cBhvr additive="base">
                                        <p:cTn id="25" dur="1000" fill="hold"/>
                                        <p:tgtEl>
                                          <p:spTgt spid="945155">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9451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945155">
                                            <p:txEl>
                                              <p:pRg st="4" end="4"/>
                                            </p:txEl>
                                          </p:spTgt>
                                        </p:tgtEl>
                                        <p:attrNameLst>
                                          <p:attrName>style.visibility</p:attrName>
                                        </p:attrNameLst>
                                      </p:cBhvr>
                                      <p:to>
                                        <p:strVal val="visible"/>
                                      </p:to>
                                    </p:set>
                                    <p:anim calcmode="lin" valueType="num">
                                      <p:cBhvr additive="base">
                                        <p:cTn id="31" dur="1000" fill="hold"/>
                                        <p:tgtEl>
                                          <p:spTgt spid="945155">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94515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AE15B660-47C7-4C64-B052-3A863CBC9EFB}" type="slidenum">
              <a:rPr lang="en-US" altLang="en-US" sz="1400" smtClean="0">
                <a:latin typeface="Times New Roman" panose="02020603050405020304" pitchFamily="18" charset="0"/>
              </a:rPr>
              <a:pPr>
                <a:spcBef>
                  <a:spcPct val="0"/>
                </a:spcBef>
                <a:buClrTx/>
                <a:buFontTx/>
                <a:buNone/>
              </a:pPr>
              <a:t>5</a:t>
            </a:fld>
            <a:endParaRPr lang="en-US" altLang="en-US" sz="1400" smtClean="0">
              <a:latin typeface="Times New Roman" panose="02020603050405020304" pitchFamily="18" charset="0"/>
            </a:endParaRPr>
          </a:p>
        </p:txBody>
      </p:sp>
      <p:sp>
        <p:nvSpPr>
          <p:cNvPr id="717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r" eaLnBrk="1" hangingPunct="1">
              <a:spcBef>
                <a:spcPct val="0"/>
              </a:spcBef>
              <a:buClrTx/>
              <a:buFontTx/>
              <a:buNone/>
            </a:pPr>
            <a:fld id="{104CEA02-482D-4235-BFB1-5CE956F746C5}" type="slidenum">
              <a:rPr lang="en-US" altLang="en-US" sz="1400">
                <a:latin typeface="Times New Roman" panose="02020603050405020304" pitchFamily="18" charset="0"/>
              </a:rPr>
              <a:pPr algn="r" eaLnBrk="1" hangingPunct="1">
                <a:spcBef>
                  <a:spcPct val="0"/>
                </a:spcBef>
                <a:buClrTx/>
                <a:buFontTx/>
                <a:buNone/>
              </a:pPr>
              <a:t>5</a:t>
            </a:fld>
            <a:endParaRPr lang="en-US" altLang="en-US" sz="1400">
              <a:latin typeface="Times New Roman" panose="02020603050405020304" pitchFamily="18" charset="0"/>
            </a:endParaRPr>
          </a:p>
        </p:txBody>
      </p:sp>
      <p:sp>
        <p:nvSpPr>
          <p:cNvPr id="7172" name="Rectangle 2"/>
          <p:cNvSpPr>
            <a:spLocks noGrp="1" noChangeArrowheads="1"/>
          </p:cNvSpPr>
          <p:nvPr>
            <p:ph type="title" idx="4294967295"/>
          </p:nvPr>
        </p:nvSpPr>
        <p:spPr>
          <a:xfrm>
            <a:off x="0" y="395288"/>
            <a:ext cx="9144000" cy="614362"/>
          </a:xfrm>
        </p:spPr>
        <p:txBody>
          <a:bodyPr/>
          <a:lstStyle/>
          <a:p>
            <a:pPr algn="ctr" eaLnBrk="1" hangingPunct="1"/>
            <a:r>
              <a:rPr lang="en-US" altLang="en-US" sz="3200" b="1" smtClean="0">
                <a:latin typeface="Times New Roman" panose="02020603050405020304" pitchFamily="18" charset="0"/>
              </a:rPr>
              <a:t>Run Some Interference Protection</a:t>
            </a:r>
          </a:p>
        </p:txBody>
      </p:sp>
      <p:sp>
        <p:nvSpPr>
          <p:cNvPr id="945155" name="Rectangle 3"/>
          <p:cNvSpPr>
            <a:spLocks noGrp="1" noChangeArrowheads="1"/>
          </p:cNvSpPr>
          <p:nvPr>
            <p:ph type="body" idx="4294967295"/>
          </p:nvPr>
        </p:nvSpPr>
        <p:spPr>
          <a:xfrm>
            <a:off x="76200" y="1524000"/>
            <a:ext cx="9067800" cy="2209800"/>
          </a:xfrm>
        </p:spPr>
        <p:txBody>
          <a:bodyPr/>
          <a:lstStyle/>
          <a:p>
            <a:pPr marL="457200" lvl="1" indent="-228600" eaLnBrk="1" hangingPunct="1">
              <a:lnSpc>
                <a:spcPct val="85000"/>
              </a:lnSpc>
            </a:pPr>
            <a:r>
              <a:rPr lang="en-US" altLang="en-US" dirty="0" smtClean="0">
                <a:latin typeface="Times New Roman" panose="02020603050405020304" pitchFamily="18" charset="0"/>
              </a:rPr>
              <a:t>If </a:t>
            </a:r>
            <a:r>
              <a:rPr lang="en-US" altLang="en-US" dirty="0" smtClean="0">
                <a:latin typeface="Times New Roman" panose="02020603050405020304" pitchFamily="18" charset="0"/>
              </a:rPr>
              <a:t>a transmitter is operated with the microphone gain set too high the output signal might become distorted  </a:t>
            </a:r>
            <a:r>
              <a:rPr lang="en-US" altLang="en-US" sz="1000" dirty="0" smtClean="0">
                <a:latin typeface="Times New Roman" panose="02020603050405020304" pitchFamily="18" charset="0"/>
              </a:rPr>
              <a:t>T4B01</a:t>
            </a:r>
          </a:p>
          <a:p>
            <a:pPr marL="457200" lvl="1" indent="-228600" eaLnBrk="1" hangingPunct="1"/>
            <a:r>
              <a:rPr lang="en-US" altLang="en-US" dirty="0" smtClean="0">
                <a:latin typeface="Times New Roman" panose="02020603050405020304" pitchFamily="18" charset="0"/>
              </a:rPr>
              <a:t>Talk farther away from the microphone if you are told your FM handheld or mobile transceiver is over-deviating. </a:t>
            </a:r>
            <a:r>
              <a:rPr lang="en-US" altLang="en-US" sz="1000" dirty="0" smtClean="0">
                <a:latin typeface="Times New Roman" panose="02020603050405020304" pitchFamily="18" charset="0"/>
              </a:rPr>
              <a:t>T7B01</a:t>
            </a:r>
          </a:p>
        </p:txBody>
      </p:sp>
      <p:pic>
        <p:nvPicPr>
          <p:cNvPr id="205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748889"/>
            <a:ext cx="3048000" cy="29039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748889"/>
            <a:ext cx="3581400" cy="26911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45155">
                                            <p:txEl>
                                              <p:pRg st="0" end="0"/>
                                            </p:txEl>
                                          </p:spTgt>
                                        </p:tgtEl>
                                        <p:attrNameLst>
                                          <p:attrName>style.visibility</p:attrName>
                                        </p:attrNameLst>
                                      </p:cBhvr>
                                      <p:to>
                                        <p:strVal val="visible"/>
                                      </p:to>
                                    </p:set>
                                    <p:anim calcmode="lin" valueType="num">
                                      <p:cBhvr additive="base">
                                        <p:cTn id="7" dur="1000" fill="hold"/>
                                        <p:tgtEl>
                                          <p:spTgt spid="94515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945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45155">
                                            <p:txEl>
                                              <p:pRg st="1" end="1"/>
                                            </p:txEl>
                                          </p:spTgt>
                                        </p:tgtEl>
                                        <p:attrNameLst>
                                          <p:attrName>style.visibility</p:attrName>
                                        </p:attrNameLst>
                                      </p:cBhvr>
                                      <p:to>
                                        <p:strVal val="visible"/>
                                      </p:to>
                                    </p:set>
                                    <p:anim calcmode="lin" valueType="num">
                                      <p:cBhvr additive="base">
                                        <p:cTn id="13" dur="1000" fill="hold"/>
                                        <p:tgtEl>
                                          <p:spTgt spid="945155">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94515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50F14C82-1177-420B-B106-CC934582C9E7}" type="slidenum">
              <a:rPr lang="en-US" altLang="en-US" sz="1400" smtClean="0">
                <a:latin typeface="Times New Roman" panose="02020603050405020304" pitchFamily="18" charset="0"/>
              </a:rPr>
              <a:pPr>
                <a:spcBef>
                  <a:spcPct val="0"/>
                </a:spcBef>
                <a:buClrTx/>
                <a:buFontTx/>
                <a:buNone/>
              </a:pPr>
              <a:t>6</a:t>
            </a:fld>
            <a:endParaRPr lang="en-US" altLang="en-US" sz="1400" smtClean="0">
              <a:latin typeface="Times New Roman" panose="02020603050405020304" pitchFamily="18" charset="0"/>
            </a:endParaRPr>
          </a:p>
        </p:txBody>
      </p:sp>
      <p:sp>
        <p:nvSpPr>
          <p:cNvPr id="8195"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r" eaLnBrk="1" hangingPunct="1">
              <a:spcBef>
                <a:spcPct val="0"/>
              </a:spcBef>
              <a:buClrTx/>
              <a:buFontTx/>
              <a:buNone/>
            </a:pPr>
            <a:fld id="{C19BA064-51AA-4EDB-97E9-3DC573A90C3E}" type="slidenum">
              <a:rPr lang="en-US" altLang="en-US" sz="1400">
                <a:latin typeface="Times New Roman" panose="02020603050405020304" pitchFamily="18" charset="0"/>
              </a:rPr>
              <a:pPr algn="r" eaLnBrk="1" hangingPunct="1">
                <a:spcBef>
                  <a:spcPct val="0"/>
                </a:spcBef>
                <a:buClrTx/>
                <a:buFontTx/>
                <a:buNone/>
              </a:pPr>
              <a:t>6</a:t>
            </a:fld>
            <a:endParaRPr lang="en-US" altLang="en-US" sz="1400">
              <a:latin typeface="Times New Roman" panose="02020603050405020304" pitchFamily="18" charset="0"/>
            </a:endParaRPr>
          </a:p>
        </p:txBody>
      </p:sp>
      <p:sp>
        <p:nvSpPr>
          <p:cNvPr id="8196" name="Rectangle 2"/>
          <p:cNvSpPr>
            <a:spLocks noGrp="1" noChangeArrowheads="1"/>
          </p:cNvSpPr>
          <p:nvPr>
            <p:ph type="title" idx="4294967295"/>
          </p:nvPr>
        </p:nvSpPr>
        <p:spPr>
          <a:xfrm>
            <a:off x="0" y="395288"/>
            <a:ext cx="9144000" cy="614362"/>
          </a:xfrm>
        </p:spPr>
        <p:txBody>
          <a:bodyPr/>
          <a:lstStyle/>
          <a:p>
            <a:pPr algn="ctr" eaLnBrk="1" hangingPunct="1"/>
            <a:r>
              <a:rPr lang="en-US" altLang="en-US" sz="3200" b="1" smtClean="0">
                <a:latin typeface="Times New Roman" panose="02020603050405020304" pitchFamily="18" charset="0"/>
              </a:rPr>
              <a:t>Run Some Interference Protection</a:t>
            </a:r>
          </a:p>
        </p:txBody>
      </p:sp>
      <p:sp>
        <p:nvSpPr>
          <p:cNvPr id="945155" name="Rectangle 3"/>
          <p:cNvSpPr>
            <a:spLocks noGrp="1" noChangeArrowheads="1"/>
          </p:cNvSpPr>
          <p:nvPr>
            <p:ph type="body" idx="4294967295"/>
          </p:nvPr>
        </p:nvSpPr>
        <p:spPr>
          <a:xfrm>
            <a:off x="0" y="1447800"/>
            <a:ext cx="8763000" cy="2774950"/>
          </a:xfrm>
        </p:spPr>
        <p:txBody>
          <a:bodyPr/>
          <a:lstStyle/>
          <a:p>
            <a:pPr marL="457200" lvl="1" indent="-228600" eaLnBrk="1" hangingPunct="1">
              <a:lnSpc>
                <a:spcPct val="85000"/>
              </a:lnSpc>
            </a:pPr>
            <a:r>
              <a:rPr lang="en-US" altLang="en-US" dirty="0" smtClean="0">
                <a:latin typeface="Times New Roman" panose="02020603050405020304" pitchFamily="18" charset="0"/>
              </a:rPr>
              <a:t>If you are breaking up on voice peaks through a repeater you are talking too loudly. </a:t>
            </a:r>
            <a:r>
              <a:rPr lang="en-US" altLang="en-US" sz="1000" dirty="0" smtClean="0">
                <a:latin typeface="Times New Roman" panose="02020603050405020304" pitchFamily="18" charset="0"/>
              </a:rPr>
              <a:t>T2B05</a:t>
            </a:r>
            <a:endParaRPr lang="en-US" altLang="en-US" sz="1000" dirty="0" smtClean="0">
              <a:latin typeface="Times New Roman" panose="02020603050405020304" pitchFamily="18" charset="0"/>
            </a:endParaRPr>
          </a:p>
          <a:p>
            <a:pPr marL="457200" lvl="1" indent="-228600" eaLnBrk="1" hangingPunct="1">
              <a:lnSpc>
                <a:spcPct val="85000"/>
              </a:lnSpc>
            </a:pPr>
            <a:endParaRPr lang="en-US" altLang="en-US" sz="1000" dirty="0" smtClean="0">
              <a:latin typeface="Times New Roman" panose="02020603050405020304" pitchFamily="18" charset="0"/>
            </a:endParaRPr>
          </a:p>
          <a:p>
            <a:pPr marL="457200" lvl="1" indent="-228600" eaLnBrk="1" hangingPunct="1">
              <a:lnSpc>
                <a:spcPct val="85000"/>
              </a:lnSpc>
            </a:pPr>
            <a:r>
              <a:rPr lang="en-US" altLang="en-US" dirty="0" smtClean="0">
                <a:latin typeface="Times New Roman" panose="02020603050405020304" pitchFamily="18" charset="0"/>
              </a:rPr>
              <a:t>To reduce ignition interference to a receiver turn on the noise blanker.  </a:t>
            </a:r>
            <a:r>
              <a:rPr lang="en-US" altLang="en-US" sz="1000" dirty="0" smtClean="0">
                <a:latin typeface="Times New Roman" panose="02020603050405020304" pitchFamily="18" charset="0"/>
              </a:rPr>
              <a:t>T4B05</a:t>
            </a:r>
          </a:p>
          <a:p>
            <a:pPr marL="457200" lvl="1" indent="-228600" eaLnBrk="1" hangingPunct="1">
              <a:lnSpc>
                <a:spcPct val="85000"/>
              </a:lnSpc>
            </a:pPr>
            <a:endParaRPr lang="en-US" altLang="en-US" sz="1000" dirty="0">
              <a:latin typeface="Times New Roman" panose="02020603050405020304" pitchFamily="18" charset="0"/>
            </a:endParaRPr>
          </a:p>
          <a:p>
            <a:pPr marL="457200" lvl="1" indent="-228600" eaLnBrk="1" hangingPunct="1">
              <a:lnSpc>
                <a:spcPct val="85000"/>
              </a:lnSpc>
            </a:pPr>
            <a:r>
              <a:rPr lang="en-US" altLang="en-US" dirty="0" smtClean="0">
                <a:latin typeface="Times New Roman" panose="02020603050405020304" pitchFamily="18" charset="0"/>
              </a:rPr>
              <a:t>A noise blanker is used to remove power line or ignition noise. </a:t>
            </a:r>
            <a:r>
              <a:rPr lang="en-US" altLang="en-US" sz="1000" dirty="0" smtClean="0">
                <a:latin typeface="Times New Roman" panose="02020603050405020304" pitchFamily="18" charset="0"/>
              </a:rPr>
              <a:t>T4B12</a:t>
            </a:r>
            <a:endParaRPr lang="en-US" altLang="en-US" sz="1000" dirty="0" smtClean="0">
              <a:latin typeface="Times New Roman" panose="02020603050405020304" pitchFamily="18" charset="0"/>
            </a:endParaRPr>
          </a:p>
          <a:p>
            <a:pPr marL="457200" lvl="1" indent="-228600" eaLnBrk="1" hangingPunct="1"/>
            <a:endParaRPr lang="en-US" altLang="en-US" sz="1000" dirty="0" smtClean="0">
              <a:latin typeface="Times New Roman" panose="02020603050405020304" pitchFamily="18" charset="0"/>
            </a:endParaRPr>
          </a:p>
        </p:txBody>
      </p:sp>
      <p:pic>
        <p:nvPicPr>
          <p:cNvPr id="10659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886200"/>
            <a:ext cx="3657600" cy="252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5990" name="Text Box 6"/>
          <p:cNvSpPr txBox="1">
            <a:spLocks noChangeArrowheads="1"/>
          </p:cNvSpPr>
          <p:nvPr/>
        </p:nvSpPr>
        <p:spPr bwMode="auto">
          <a:xfrm>
            <a:off x="152400" y="4572000"/>
            <a:ext cx="2667000"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lvl="2" algn="r" eaLnBrk="1" hangingPunct="1">
              <a:lnSpc>
                <a:spcPct val="85000"/>
              </a:lnSpc>
              <a:spcBef>
                <a:spcPct val="0"/>
              </a:spcBef>
              <a:buClrTx/>
              <a:buFontTx/>
              <a:buNone/>
            </a:pPr>
            <a:r>
              <a:rPr lang="en-US" altLang="en-US" sz="1600">
                <a:solidFill>
                  <a:srgbClr val="FF0000"/>
                </a:solidFill>
                <a:latin typeface="Rockwell" pitchFamily="18" charset="0"/>
              </a:rPr>
              <a:t>Not on common FM handheld or mobile FM radios.</a:t>
            </a:r>
          </a:p>
          <a:p>
            <a:pPr lvl="2" algn="r" eaLnBrk="1" hangingPunct="1">
              <a:lnSpc>
                <a:spcPct val="85000"/>
              </a:lnSpc>
              <a:spcBef>
                <a:spcPct val="0"/>
              </a:spcBef>
              <a:buClrTx/>
              <a:buFontTx/>
              <a:buNone/>
            </a:pPr>
            <a:endParaRPr lang="en-US" altLang="en-US" sz="700">
              <a:solidFill>
                <a:srgbClr val="FF0000"/>
              </a:solidFill>
              <a:latin typeface="Rockwell" pitchFamily="18" charset="0"/>
            </a:endParaRPr>
          </a:p>
          <a:p>
            <a:pPr lvl="2" algn="r" eaLnBrk="1" hangingPunct="1">
              <a:lnSpc>
                <a:spcPct val="85000"/>
              </a:lnSpc>
              <a:spcBef>
                <a:spcPct val="0"/>
              </a:spcBef>
              <a:buClrTx/>
              <a:buFontTx/>
              <a:buNone/>
            </a:pPr>
            <a:r>
              <a:rPr lang="en-US" altLang="en-US" sz="1600">
                <a:solidFill>
                  <a:srgbClr val="FF0000"/>
                </a:solidFill>
                <a:latin typeface="Rockwell" pitchFamily="18" charset="0"/>
              </a:rPr>
              <a:t>On bigger high-frequency, multi-mode transceiver</a:t>
            </a:r>
            <a:r>
              <a:rPr lang="en-US" altLang="en-US" sz="1600">
                <a:solidFill>
                  <a:srgbClr val="FF0000"/>
                </a:solidFill>
                <a:latin typeface="Tahoma" panose="020B0604030504040204" pitchFamily="34" charset="0"/>
              </a:rPr>
              <a:t>.</a:t>
            </a:r>
          </a:p>
        </p:txBody>
      </p:sp>
      <p:sp>
        <p:nvSpPr>
          <p:cNvPr id="1065991" name="Text Box 7"/>
          <p:cNvSpPr txBox="1">
            <a:spLocks noChangeArrowheads="1"/>
          </p:cNvSpPr>
          <p:nvPr/>
        </p:nvSpPr>
        <p:spPr bwMode="auto">
          <a:xfrm>
            <a:off x="7391400" y="4800600"/>
            <a:ext cx="1752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1600">
                <a:solidFill>
                  <a:srgbClr val="FF0000"/>
                </a:solidFill>
                <a:latin typeface="Rockwell" pitchFamily="18" charset="0"/>
              </a:rPr>
              <a:t>PreAmp built in</a:t>
            </a:r>
          </a:p>
        </p:txBody>
      </p:sp>
      <p:sp>
        <p:nvSpPr>
          <p:cNvPr id="1065992" name="Text Box 8"/>
          <p:cNvSpPr txBox="1">
            <a:spLocks noChangeArrowheads="1"/>
          </p:cNvSpPr>
          <p:nvPr/>
        </p:nvSpPr>
        <p:spPr bwMode="auto">
          <a:xfrm>
            <a:off x="7162800" y="5715000"/>
            <a:ext cx="1981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1600">
                <a:solidFill>
                  <a:srgbClr val="FF0000"/>
                </a:solidFill>
                <a:latin typeface="Rockwell" pitchFamily="18" charset="0"/>
              </a:rPr>
              <a:t>NB – Noise Blanker</a:t>
            </a:r>
          </a:p>
        </p:txBody>
      </p:sp>
      <p:sp>
        <p:nvSpPr>
          <p:cNvPr id="1065993" name="Line 9"/>
          <p:cNvSpPr>
            <a:spLocks noChangeShapeType="1"/>
          </p:cNvSpPr>
          <p:nvPr/>
        </p:nvSpPr>
        <p:spPr bwMode="auto">
          <a:xfrm flipH="1" flipV="1">
            <a:off x="4648200" y="5029200"/>
            <a:ext cx="2438400" cy="762000"/>
          </a:xfrm>
          <a:prstGeom prst="line">
            <a:avLst/>
          </a:prstGeom>
          <a:noFill/>
          <a:ln w="38100" cap="sq">
            <a:solidFill>
              <a:schemeClr val="accent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65994" name="Line 10"/>
          <p:cNvSpPr>
            <a:spLocks noChangeShapeType="1"/>
          </p:cNvSpPr>
          <p:nvPr/>
        </p:nvSpPr>
        <p:spPr bwMode="auto">
          <a:xfrm flipH="1">
            <a:off x="6096000" y="4953000"/>
            <a:ext cx="1219200" cy="0"/>
          </a:xfrm>
          <a:prstGeom prst="line">
            <a:avLst/>
          </a:prstGeom>
          <a:noFill/>
          <a:ln w="38100" cap="sq">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945155">
                                            <p:txEl>
                                              <p:pRg st="0" end="0"/>
                                            </p:txEl>
                                          </p:spTgt>
                                        </p:tgtEl>
                                        <p:attrNameLst>
                                          <p:attrName>style.visibility</p:attrName>
                                        </p:attrNameLst>
                                      </p:cBhvr>
                                      <p:to>
                                        <p:strVal val="visible"/>
                                      </p:to>
                                    </p:set>
                                    <p:anim calcmode="lin" valueType="num">
                                      <p:cBhvr additive="base">
                                        <p:cTn id="7" dur="1000" fill="hold"/>
                                        <p:tgtEl>
                                          <p:spTgt spid="945155">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9451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945155">
                                            <p:txEl>
                                              <p:pRg st="2" end="2"/>
                                            </p:txEl>
                                          </p:spTgt>
                                        </p:tgtEl>
                                        <p:attrNameLst>
                                          <p:attrName>style.visibility</p:attrName>
                                        </p:attrNameLst>
                                      </p:cBhvr>
                                      <p:to>
                                        <p:strVal val="visible"/>
                                      </p:to>
                                    </p:set>
                                    <p:anim calcmode="lin" valueType="num">
                                      <p:cBhvr additive="base">
                                        <p:cTn id="13" dur="1000" fill="hold"/>
                                        <p:tgtEl>
                                          <p:spTgt spid="945155">
                                            <p:txEl>
                                              <p:pRg st="2" end="2"/>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9451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45155">
                                            <p:txEl>
                                              <p:pRg st="4" end="4"/>
                                            </p:txEl>
                                          </p:spTgt>
                                        </p:tgtEl>
                                        <p:attrNameLst>
                                          <p:attrName>style.visibility</p:attrName>
                                        </p:attrNameLst>
                                      </p:cBhvr>
                                      <p:to>
                                        <p:strVal val="visible"/>
                                      </p:to>
                                    </p:set>
                                    <p:anim calcmode="lin" valueType="num">
                                      <p:cBhvr additive="base">
                                        <p:cTn id="19" dur="1000" fill="hold"/>
                                        <p:tgtEl>
                                          <p:spTgt spid="945155">
                                            <p:txEl>
                                              <p:pRg st="4" end="4"/>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9451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65989"/>
                                        </p:tgtEl>
                                        <p:attrNameLst>
                                          <p:attrName>style.visibility</p:attrName>
                                        </p:attrNameLst>
                                      </p:cBhvr>
                                      <p:to>
                                        <p:strVal val="visible"/>
                                      </p:to>
                                    </p:set>
                                    <p:anim calcmode="lin" valueType="num">
                                      <p:cBhvr additive="base">
                                        <p:cTn id="25" dur="1000" fill="hold"/>
                                        <p:tgtEl>
                                          <p:spTgt spid="1065989"/>
                                        </p:tgtEl>
                                        <p:attrNameLst>
                                          <p:attrName>ppt_x</p:attrName>
                                        </p:attrNameLst>
                                      </p:cBhvr>
                                      <p:tavLst>
                                        <p:tav tm="0">
                                          <p:val>
                                            <p:strVal val="#ppt_x"/>
                                          </p:val>
                                        </p:tav>
                                        <p:tav tm="100000">
                                          <p:val>
                                            <p:strVal val="#ppt_x"/>
                                          </p:val>
                                        </p:tav>
                                      </p:tavLst>
                                    </p:anim>
                                    <p:anim calcmode="lin" valueType="num">
                                      <p:cBhvr additive="base">
                                        <p:cTn id="26" dur="1000" fill="hold"/>
                                        <p:tgtEl>
                                          <p:spTgt spid="1065989"/>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065990"/>
                                        </p:tgtEl>
                                        <p:attrNameLst>
                                          <p:attrName>style.visibility</p:attrName>
                                        </p:attrNameLst>
                                      </p:cBhvr>
                                      <p:to>
                                        <p:strVal val="visible"/>
                                      </p:to>
                                    </p:set>
                                    <p:anim calcmode="lin" valueType="num">
                                      <p:cBhvr additive="base">
                                        <p:cTn id="29" dur="1000" fill="hold"/>
                                        <p:tgtEl>
                                          <p:spTgt spid="1065990"/>
                                        </p:tgtEl>
                                        <p:attrNameLst>
                                          <p:attrName>ppt_x</p:attrName>
                                        </p:attrNameLst>
                                      </p:cBhvr>
                                      <p:tavLst>
                                        <p:tav tm="0">
                                          <p:val>
                                            <p:strVal val="0-#ppt_w/2"/>
                                          </p:val>
                                        </p:tav>
                                        <p:tav tm="100000">
                                          <p:val>
                                            <p:strVal val="#ppt_x"/>
                                          </p:val>
                                        </p:tav>
                                      </p:tavLst>
                                    </p:anim>
                                    <p:anim calcmode="lin" valueType="num">
                                      <p:cBhvr additive="base">
                                        <p:cTn id="30" dur="1000" fill="hold"/>
                                        <p:tgtEl>
                                          <p:spTgt spid="1065990"/>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1000"/>
                                  </p:stCondLst>
                                  <p:childTnLst>
                                    <p:set>
                                      <p:cBhvr>
                                        <p:cTn id="32" dur="1" fill="hold">
                                          <p:stCondLst>
                                            <p:cond delay="0"/>
                                          </p:stCondLst>
                                        </p:cTn>
                                        <p:tgtEl>
                                          <p:spTgt spid="1065991"/>
                                        </p:tgtEl>
                                        <p:attrNameLst>
                                          <p:attrName>style.visibility</p:attrName>
                                        </p:attrNameLst>
                                      </p:cBhvr>
                                      <p:to>
                                        <p:strVal val="visible"/>
                                      </p:to>
                                    </p:set>
                                    <p:anim calcmode="lin" valueType="num">
                                      <p:cBhvr additive="base">
                                        <p:cTn id="33" dur="500" fill="hold"/>
                                        <p:tgtEl>
                                          <p:spTgt spid="1065991"/>
                                        </p:tgtEl>
                                        <p:attrNameLst>
                                          <p:attrName>ppt_x</p:attrName>
                                        </p:attrNameLst>
                                      </p:cBhvr>
                                      <p:tavLst>
                                        <p:tav tm="0">
                                          <p:val>
                                            <p:strVal val="1+#ppt_w/2"/>
                                          </p:val>
                                        </p:tav>
                                        <p:tav tm="100000">
                                          <p:val>
                                            <p:strVal val="#ppt_x"/>
                                          </p:val>
                                        </p:tav>
                                      </p:tavLst>
                                    </p:anim>
                                    <p:anim calcmode="lin" valueType="num">
                                      <p:cBhvr additive="base">
                                        <p:cTn id="34" dur="500" fill="hold"/>
                                        <p:tgtEl>
                                          <p:spTgt spid="1065991"/>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1000"/>
                                  </p:stCondLst>
                                  <p:childTnLst>
                                    <p:set>
                                      <p:cBhvr>
                                        <p:cTn id="36" dur="1" fill="hold">
                                          <p:stCondLst>
                                            <p:cond delay="0"/>
                                          </p:stCondLst>
                                        </p:cTn>
                                        <p:tgtEl>
                                          <p:spTgt spid="1065992">
                                            <p:txEl>
                                              <p:pRg st="0" end="0"/>
                                            </p:txEl>
                                          </p:spTgt>
                                        </p:tgtEl>
                                        <p:attrNameLst>
                                          <p:attrName>style.visibility</p:attrName>
                                        </p:attrNameLst>
                                      </p:cBhvr>
                                      <p:to>
                                        <p:strVal val="visible"/>
                                      </p:to>
                                    </p:set>
                                    <p:anim calcmode="lin" valueType="num">
                                      <p:cBhvr additive="base">
                                        <p:cTn id="37" dur="1000" fill="hold"/>
                                        <p:tgtEl>
                                          <p:spTgt spid="1065992">
                                            <p:txEl>
                                              <p:pRg st="0" end="0"/>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1065992">
                                            <p:txEl>
                                              <p:pRg st="0" end="0"/>
                                            </p:txEl>
                                          </p:spTgt>
                                        </p:tgtEl>
                                        <p:attrNameLst>
                                          <p:attrName>ppt_y</p:attrName>
                                        </p:attrNameLst>
                                      </p:cBhvr>
                                      <p:tavLst>
                                        <p:tav tm="0">
                                          <p:val>
                                            <p:strVal val="#ppt_y"/>
                                          </p:val>
                                        </p:tav>
                                        <p:tav tm="100000">
                                          <p:val>
                                            <p:strVal val="#ppt_y"/>
                                          </p:val>
                                        </p:tav>
                                      </p:tavLst>
                                    </p:anim>
                                  </p:childTnLst>
                                </p:cTn>
                              </p:par>
                              <p:par>
                                <p:cTn id="39" presetID="5" presetClass="entr" presetSubtype="10" fill="hold" grpId="0" nodeType="withEffect">
                                  <p:stCondLst>
                                    <p:cond delay="1000"/>
                                  </p:stCondLst>
                                  <p:childTnLst>
                                    <p:set>
                                      <p:cBhvr>
                                        <p:cTn id="40" dur="1" fill="hold">
                                          <p:stCondLst>
                                            <p:cond delay="0"/>
                                          </p:stCondLst>
                                        </p:cTn>
                                        <p:tgtEl>
                                          <p:spTgt spid="1065994"/>
                                        </p:tgtEl>
                                        <p:attrNameLst>
                                          <p:attrName>style.visibility</p:attrName>
                                        </p:attrNameLst>
                                      </p:cBhvr>
                                      <p:to>
                                        <p:strVal val="visible"/>
                                      </p:to>
                                    </p:set>
                                    <p:animEffect transition="in" filter="checkerboard(across)">
                                      <p:cBhvr>
                                        <p:cTn id="41" dur="500"/>
                                        <p:tgtEl>
                                          <p:spTgt spid="1065994"/>
                                        </p:tgtEl>
                                      </p:cBhvr>
                                    </p:animEffect>
                                  </p:childTnLst>
                                </p:cTn>
                              </p:par>
                              <p:par>
                                <p:cTn id="42" presetID="5" presetClass="entr" presetSubtype="10" fill="hold" grpId="0" nodeType="withEffect">
                                  <p:stCondLst>
                                    <p:cond delay="1000"/>
                                  </p:stCondLst>
                                  <p:childTnLst>
                                    <p:set>
                                      <p:cBhvr>
                                        <p:cTn id="43" dur="1" fill="hold">
                                          <p:stCondLst>
                                            <p:cond delay="0"/>
                                          </p:stCondLst>
                                        </p:cTn>
                                        <p:tgtEl>
                                          <p:spTgt spid="1065993"/>
                                        </p:tgtEl>
                                        <p:attrNameLst>
                                          <p:attrName>style.visibility</p:attrName>
                                        </p:attrNameLst>
                                      </p:cBhvr>
                                      <p:to>
                                        <p:strVal val="visible"/>
                                      </p:to>
                                    </p:set>
                                    <p:animEffect transition="in" filter="checkerboard(across)">
                                      <p:cBhvr>
                                        <p:cTn id="44" dur="500"/>
                                        <p:tgtEl>
                                          <p:spTgt spid="1065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990" grpId="0"/>
      <p:bldP spid="1065991" grpId="0"/>
      <p:bldP spid="1065993" grpId="0" animBg="1"/>
      <p:bldP spid="106599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2833A5C7-7FB7-4155-9F4B-4962C0B3FF77}" type="slidenum">
              <a:rPr lang="en-US" altLang="en-US" sz="1400" smtClean="0">
                <a:latin typeface="Times New Roman" panose="02020603050405020304" pitchFamily="18" charset="0"/>
              </a:rPr>
              <a:pPr>
                <a:spcBef>
                  <a:spcPct val="0"/>
                </a:spcBef>
                <a:buClrTx/>
                <a:buFontTx/>
                <a:buNone/>
              </a:pPr>
              <a:t>7</a:t>
            </a:fld>
            <a:endParaRPr lang="en-US" altLang="en-US" sz="1400" smtClean="0">
              <a:latin typeface="Times New Roman" panose="02020603050405020304" pitchFamily="18" charset="0"/>
            </a:endParaRPr>
          </a:p>
        </p:txBody>
      </p:sp>
      <p:sp>
        <p:nvSpPr>
          <p:cNvPr id="921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r" eaLnBrk="1" hangingPunct="1">
              <a:spcBef>
                <a:spcPct val="0"/>
              </a:spcBef>
              <a:buClrTx/>
              <a:buFontTx/>
              <a:buNone/>
            </a:pPr>
            <a:fld id="{8A33A30D-8A78-4A30-B89F-AE9F3741ED93}" type="slidenum">
              <a:rPr lang="en-US" altLang="en-US" sz="1400">
                <a:latin typeface="Times New Roman" panose="02020603050405020304" pitchFamily="18" charset="0"/>
              </a:rPr>
              <a:pPr algn="r" eaLnBrk="1" hangingPunct="1">
                <a:spcBef>
                  <a:spcPct val="0"/>
                </a:spcBef>
                <a:buClrTx/>
                <a:buFontTx/>
                <a:buNone/>
              </a:pPr>
              <a:t>7</a:t>
            </a:fld>
            <a:endParaRPr lang="en-US" altLang="en-US" sz="1400">
              <a:latin typeface="Times New Roman" panose="02020603050405020304" pitchFamily="18" charset="0"/>
            </a:endParaRPr>
          </a:p>
        </p:txBody>
      </p:sp>
      <p:sp>
        <p:nvSpPr>
          <p:cNvPr id="9220" name="Rectangle 2"/>
          <p:cNvSpPr>
            <a:spLocks noGrp="1" noChangeArrowheads="1"/>
          </p:cNvSpPr>
          <p:nvPr>
            <p:ph type="title" idx="4294967295"/>
          </p:nvPr>
        </p:nvSpPr>
        <p:spPr>
          <a:xfrm>
            <a:off x="0" y="395288"/>
            <a:ext cx="9144000" cy="614362"/>
          </a:xfrm>
        </p:spPr>
        <p:txBody>
          <a:bodyPr/>
          <a:lstStyle/>
          <a:p>
            <a:pPr algn="ctr" eaLnBrk="1" hangingPunct="1"/>
            <a:r>
              <a:rPr lang="en-US" altLang="en-US" sz="3200" b="1" smtClean="0">
                <a:latin typeface="Times New Roman" panose="02020603050405020304" pitchFamily="18" charset="0"/>
              </a:rPr>
              <a:t>Run Some Interference Protection</a:t>
            </a:r>
          </a:p>
        </p:txBody>
      </p:sp>
      <p:sp>
        <p:nvSpPr>
          <p:cNvPr id="945155" name="Rectangle 3"/>
          <p:cNvSpPr>
            <a:spLocks noGrp="1" noChangeArrowheads="1"/>
          </p:cNvSpPr>
          <p:nvPr>
            <p:ph type="body" idx="4294967295"/>
          </p:nvPr>
        </p:nvSpPr>
        <p:spPr>
          <a:xfrm>
            <a:off x="0" y="1600200"/>
            <a:ext cx="9144000" cy="5257800"/>
          </a:xfrm>
        </p:spPr>
        <p:txBody>
          <a:bodyPr/>
          <a:lstStyle/>
          <a:p>
            <a:pPr marL="457200" lvl="1" indent="-228600" eaLnBrk="1" hangingPunct="1">
              <a:lnSpc>
                <a:spcPct val="85000"/>
              </a:lnSpc>
            </a:pPr>
            <a:endParaRPr lang="en-US" altLang="en-US" sz="1800" dirty="0" smtClean="0">
              <a:latin typeface="Times New Roman" panose="02020603050405020304" pitchFamily="18" charset="0"/>
            </a:endParaRPr>
          </a:p>
          <a:p>
            <a:pPr marL="457200" lvl="1" indent="-228600" eaLnBrk="1" hangingPunct="1">
              <a:lnSpc>
                <a:spcPct val="85000"/>
              </a:lnSpc>
            </a:pPr>
            <a:r>
              <a:rPr lang="en-US" altLang="en-US" dirty="0" smtClean="0">
                <a:latin typeface="Times New Roman" panose="02020603050405020304" pitchFamily="18" charset="0"/>
              </a:rPr>
              <a:t>A source of a high-pitched </a:t>
            </a:r>
          </a:p>
          <a:p>
            <a:pPr marL="457200" lvl="1" indent="-228600" eaLnBrk="1" hangingPunct="1">
              <a:lnSpc>
                <a:spcPct val="85000"/>
              </a:lnSpc>
              <a:buFontTx/>
              <a:buNone/>
            </a:pPr>
            <a:r>
              <a:rPr lang="en-US" altLang="en-US" dirty="0" smtClean="0">
                <a:latin typeface="Times New Roman" panose="02020603050405020304" pitchFamily="18" charset="0"/>
              </a:rPr>
              <a:t>	whine that varies with </a:t>
            </a:r>
          </a:p>
          <a:p>
            <a:pPr marL="457200" lvl="1" indent="-228600" eaLnBrk="1" hangingPunct="1">
              <a:lnSpc>
                <a:spcPct val="85000"/>
              </a:lnSpc>
              <a:buFontTx/>
              <a:buNone/>
            </a:pPr>
            <a:r>
              <a:rPr lang="en-US" altLang="en-US" dirty="0" smtClean="0">
                <a:latin typeface="Times New Roman" panose="02020603050405020304" pitchFamily="18" charset="0"/>
              </a:rPr>
              <a:t>	engine speed in a mobile </a:t>
            </a:r>
          </a:p>
          <a:p>
            <a:pPr marL="457200" lvl="1" indent="-228600" eaLnBrk="1" hangingPunct="1">
              <a:lnSpc>
                <a:spcPct val="85000"/>
              </a:lnSpc>
              <a:buFontTx/>
              <a:buNone/>
            </a:pPr>
            <a:r>
              <a:rPr lang="en-US" altLang="en-US" dirty="0" smtClean="0">
                <a:latin typeface="Times New Roman" panose="02020603050405020304" pitchFamily="18" charset="0"/>
              </a:rPr>
              <a:t>	transceiver’s receive audio </a:t>
            </a:r>
          </a:p>
          <a:p>
            <a:pPr marL="457200" lvl="1" indent="-228600" eaLnBrk="1" hangingPunct="1">
              <a:lnSpc>
                <a:spcPct val="85000"/>
              </a:lnSpc>
              <a:buFontTx/>
              <a:buNone/>
            </a:pPr>
            <a:r>
              <a:rPr lang="en-US" altLang="en-US" dirty="0" smtClean="0">
                <a:latin typeface="Times New Roman" panose="02020603050405020304" pitchFamily="18" charset="0"/>
              </a:rPr>
              <a:t>	is the alternator. </a:t>
            </a:r>
            <a:r>
              <a:rPr lang="en-US" altLang="en-US" sz="1000" dirty="0" smtClean="0">
                <a:latin typeface="Times New Roman" panose="02020603050405020304" pitchFamily="18" charset="0"/>
              </a:rPr>
              <a:t>T4A10</a:t>
            </a:r>
          </a:p>
          <a:p>
            <a:pPr marL="457200" lvl="1" indent="-228600" eaLnBrk="1" hangingPunct="1">
              <a:buFontTx/>
              <a:buNone/>
            </a:pPr>
            <a:endParaRPr lang="en-US" altLang="en-US" sz="1800" dirty="0" smtClean="0">
              <a:latin typeface="Times New Roman" panose="02020603050405020304" pitchFamily="18" charset="0"/>
            </a:endParaRPr>
          </a:p>
        </p:txBody>
      </p:sp>
      <p:pic>
        <p:nvPicPr>
          <p:cNvPr id="115200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676399"/>
            <a:ext cx="3657600" cy="2985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945155">
                                            <p:txEl>
                                              <p:pRg st="1" end="1"/>
                                            </p:txEl>
                                          </p:spTgt>
                                        </p:tgtEl>
                                        <p:attrNameLst>
                                          <p:attrName>style.visibility</p:attrName>
                                        </p:attrNameLst>
                                      </p:cBhvr>
                                      <p:to>
                                        <p:strVal val="visible"/>
                                      </p:to>
                                    </p:set>
                                    <p:anim calcmode="lin" valueType="num">
                                      <p:cBhvr additive="base">
                                        <p:cTn id="7" dur="1000" fill="hold"/>
                                        <p:tgtEl>
                                          <p:spTgt spid="945155">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945155">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45155">
                                            <p:txEl>
                                              <p:pRg st="2" end="2"/>
                                            </p:txEl>
                                          </p:spTgt>
                                        </p:tgtEl>
                                        <p:attrNameLst>
                                          <p:attrName>style.visibility</p:attrName>
                                        </p:attrNameLst>
                                      </p:cBhvr>
                                      <p:to>
                                        <p:strVal val="visible"/>
                                      </p:to>
                                    </p:set>
                                    <p:anim calcmode="lin" valueType="num">
                                      <p:cBhvr additive="base">
                                        <p:cTn id="11" dur="1000" fill="hold"/>
                                        <p:tgtEl>
                                          <p:spTgt spid="945155">
                                            <p:txEl>
                                              <p:pRg st="2" end="2"/>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945155">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45155">
                                            <p:txEl>
                                              <p:pRg st="3" end="3"/>
                                            </p:txEl>
                                          </p:spTgt>
                                        </p:tgtEl>
                                        <p:attrNameLst>
                                          <p:attrName>style.visibility</p:attrName>
                                        </p:attrNameLst>
                                      </p:cBhvr>
                                      <p:to>
                                        <p:strVal val="visible"/>
                                      </p:to>
                                    </p:set>
                                    <p:anim calcmode="lin" valueType="num">
                                      <p:cBhvr additive="base">
                                        <p:cTn id="15" dur="1000" fill="hold"/>
                                        <p:tgtEl>
                                          <p:spTgt spid="945155">
                                            <p:txEl>
                                              <p:pRg st="3" end="3"/>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945155">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945155">
                                            <p:txEl>
                                              <p:pRg st="4" end="4"/>
                                            </p:txEl>
                                          </p:spTgt>
                                        </p:tgtEl>
                                        <p:attrNameLst>
                                          <p:attrName>style.visibility</p:attrName>
                                        </p:attrNameLst>
                                      </p:cBhvr>
                                      <p:to>
                                        <p:strVal val="visible"/>
                                      </p:to>
                                    </p:set>
                                    <p:anim calcmode="lin" valueType="num">
                                      <p:cBhvr additive="base">
                                        <p:cTn id="19" dur="1000" fill="hold"/>
                                        <p:tgtEl>
                                          <p:spTgt spid="945155">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945155">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945155">
                                            <p:txEl>
                                              <p:pRg st="5" end="5"/>
                                            </p:txEl>
                                          </p:spTgt>
                                        </p:tgtEl>
                                        <p:attrNameLst>
                                          <p:attrName>style.visibility</p:attrName>
                                        </p:attrNameLst>
                                      </p:cBhvr>
                                      <p:to>
                                        <p:strVal val="visible"/>
                                      </p:to>
                                    </p:set>
                                    <p:anim calcmode="lin" valueType="num">
                                      <p:cBhvr additive="base">
                                        <p:cTn id="23" dur="1000" fill="hold"/>
                                        <p:tgtEl>
                                          <p:spTgt spid="945155">
                                            <p:txEl>
                                              <p:pRg st="5" end="5"/>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945155">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1000"/>
                                  </p:stCondLst>
                                  <p:childTnLst>
                                    <p:set>
                                      <p:cBhvr>
                                        <p:cTn id="26" dur="1" fill="hold">
                                          <p:stCondLst>
                                            <p:cond delay="0"/>
                                          </p:stCondLst>
                                        </p:cTn>
                                        <p:tgtEl>
                                          <p:spTgt spid="1152005"/>
                                        </p:tgtEl>
                                        <p:attrNameLst>
                                          <p:attrName>style.visibility</p:attrName>
                                        </p:attrNameLst>
                                      </p:cBhvr>
                                      <p:to>
                                        <p:strVal val="visible"/>
                                      </p:to>
                                    </p:set>
                                    <p:anim calcmode="lin" valueType="num">
                                      <p:cBhvr additive="base">
                                        <p:cTn id="27" dur="1000" fill="hold"/>
                                        <p:tgtEl>
                                          <p:spTgt spid="1152005"/>
                                        </p:tgtEl>
                                        <p:attrNameLst>
                                          <p:attrName>ppt_x</p:attrName>
                                        </p:attrNameLst>
                                      </p:cBhvr>
                                      <p:tavLst>
                                        <p:tav tm="0">
                                          <p:val>
                                            <p:strVal val="1+#ppt_w/2"/>
                                          </p:val>
                                        </p:tav>
                                        <p:tav tm="100000">
                                          <p:val>
                                            <p:strVal val="#ppt_x"/>
                                          </p:val>
                                        </p:tav>
                                      </p:tavLst>
                                    </p:anim>
                                    <p:anim calcmode="lin" valueType="num">
                                      <p:cBhvr additive="base">
                                        <p:cTn id="28" dur="1000" fill="hold"/>
                                        <p:tgtEl>
                                          <p:spTgt spid="11520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DFB36A23-3185-42F4-BF4D-B4DA6C9508AA}" type="slidenum">
              <a:rPr lang="en-US" altLang="en-US" sz="1400" smtClean="0">
                <a:latin typeface="Times New Roman" panose="02020603050405020304" pitchFamily="18" charset="0"/>
              </a:rPr>
              <a:pPr>
                <a:spcBef>
                  <a:spcPct val="0"/>
                </a:spcBef>
                <a:buClrTx/>
                <a:buFontTx/>
                <a:buNone/>
              </a:pPr>
              <a:t>8</a:t>
            </a:fld>
            <a:endParaRPr lang="en-US" altLang="en-US" sz="1400" smtClean="0">
              <a:latin typeface="Times New Roman" panose="02020603050405020304" pitchFamily="18" charset="0"/>
            </a:endParaRPr>
          </a:p>
        </p:txBody>
      </p:sp>
      <p:sp>
        <p:nvSpPr>
          <p:cNvPr id="1024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r" eaLnBrk="1" hangingPunct="1">
              <a:spcBef>
                <a:spcPct val="0"/>
              </a:spcBef>
              <a:buClrTx/>
              <a:buFontTx/>
              <a:buNone/>
            </a:pPr>
            <a:fld id="{4EFF254D-24DB-4443-AE2D-6C3D89E4AB49}" type="slidenum">
              <a:rPr lang="en-US" altLang="en-US" sz="1400">
                <a:latin typeface="Times New Roman" panose="02020603050405020304" pitchFamily="18" charset="0"/>
              </a:rPr>
              <a:pPr algn="r" eaLnBrk="1" hangingPunct="1">
                <a:spcBef>
                  <a:spcPct val="0"/>
                </a:spcBef>
                <a:buClrTx/>
                <a:buFontTx/>
                <a:buNone/>
              </a:pPr>
              <a:t>8</a:t>
            </a:fld>
            <a:endParaRPr lang="en-US" altLang="en-US" sz="1400">
              <a:latin typeface="Times New Roman" panose="02020603050405020304" pitchFamily="18" charset="0"/>
            </a:endParaRPr>
          </a:p>
        </p:txBody>
      </p:sp>
      <p:sp>
        <p:nvSpPr>
          <p:cNvPr id="10244" name="Rectangle 2"/>
          <p:cNvSpPr>
            <a:spLocks noGrp="1" noChangeArrowheads="1"/>
          </p:cNvSpPr>
          <p:nvPr>
            <p:ph type="title" idx="4294967295"/>
          </p:nvPr>
        </p:nvSpPr>
        <p:spPr>
          <a:xfrm>
            <a:off x="0" y="395288"/>
            <a:ext cx="9144000" cy="614362"/>
          </a:xfrm>
        </p:spPr>
        <p:txBody>
          <a:bodyPr/>
          <a:lstStyle/>
          <a:p>
            <a:pPr algn="ctr" eaLnBrk="1" hangingPunct="1"/>
            <a:r>
              <a:rPr lang="en-US" altLang="en-US" sz="3200" b="1" smtClean="0">
                <a:latin typeface="Times New Roman" panose="02020603050405020304" pitchFamily="18" charset="0"/>
              </a:rPr>
              <a:t>Run Some Interference Protection</a:t>
            </a:r>
          </a:p>
        </p:txBody>
      </p:sp>
      <p:sp>
        <p:nvSpPr>
          <p:cNvPr id="947203" name="Rectangle 3"/>
          <p:cNvSpPr>
            <a:spLocks noGrp="1" noChangeArrowheads="1"/>
          </p:cNvSpPr>
          <p:nvPr>
            <p:ph type="body" idx="4294967295"/>
          </p:nvPr>
        </p:nvSpPr>
        <p:spPr>
          <a:xfrm>
            <a:off x="76200" y="1514475"/>
            <a:ext cx="8915400" cy="5114925"/>
          </a:xfrm>
        </p:spPr>
        <p:txBody>
          <a:bodyPr/>
          <a:lstStyle/>
          <a:p>
            <a:pPr marL="457200" lvl="1" indent="-228600" eaLnBrk="1" hangingPunct="1">
              <a:lnSpc>
                <a:spcPct val="90000"/>
              </a:lnSpc>
            </a:pPr>
            <a:r>
              <a:rPr lang="en-US" altLang="en-US" smtClean="0">
                <a:latin typeface="Times New Roman" panose="02020603050405020304" pitchFamily="18" charset="0"/>
              </a:rPr>
              <a:t>Use a ferrite choke to </a:t>
            </a:r>
          </a:p>
          <a:p>
            <a:pPr marL="457200" lvl="1" indent="-228600" eaLnBrk="1" hangingPunct="1">
              <a:lnSpc>
                <a:spcPct val="90000"/>
              </a:lnSpc>
              <a:buFontTx/>
              <a:buNone/>
            </a:pPr>
            <a:r>
              <a:rPr lang="en-US" altLang="en-US" smtClean="0">
                <a:latin typeface="Times New Roman" panose="02020603050405020304" pitchFamily="18" charset="0"/>
              </a:rPr>
              <a:t>	cure distorted audio </a:t>
            </a:r>
          </a:p>
          <a:p>
            <a:pPr marL="457200" lvl="1" indent="-228600" eaLnBrk="1" hangingPunct="1">
              <a:lnSpc>
                <a:spcPct val="90000"/>
              </a:lnSpc>
              <a:buFontTx/>
              <a:buNone/>
            </a:pPr>
            <a:r>
              <a:rPr lang="en-US" altLang="en-US" smtClean="0">
                <a:latin typeface="Times New Roman" panose="02020603050405020304" pitchFamily="18" charset="0"/>
              </a:rPr>
              <a:t>	caused by RF current </a:t>
            </a:r>
          </a:p>
          <a:p>
            <a:pPr marL="457200" lvl="1" indent="-228600" eaLnBrk="1" hangingPunct="1">
              <a:lnSpc>
                <a:spcPct val="90000"/>
              </a:lnSpc>
              <a:buFontTx/>
              <a:buNone/>
            </a:pPr>
            <a:r>
              <a:rPr lang="en-US" altLang="en-US" smtClean="0">
                <a:latin typeface="Times New Roman" panose="02020603050405020304" pitchFamily="18" charset="0"/>
              </a:rPr>
              <a:t>	flowing on the shield </a:t>
            </a:r>
          </a:p>
          <a:p>
            <a:pPr marL="457200" lvl="1" indent="-228600" eaLnBrk="1" hangingPunct="1">
              <a:lnSpc>
                <a:spcPct val="90000"/>
              </a:lnSpc>
              <a:buFontTx/>
              <a:buNone/>
            </a:pPr>
            <a:r>
              <a:rPr lang="en-US" altLang="en-US" smtClean="0">
                <a:latin typeface="Times New Roman" panose="02020603050405020304" pitchFamily="18" charset="0"/>
              </a:rPr>
              <a:t>	of a microphone cable. </a:t>
            </a:r>
            <a:r>
              <a:rPr lang="en-US" altLang="en-US" sz="1000" smtClean="0">
                <a:latin typeface="Times New Roman" panose="02020603050405020304" pitchFamily="18" charset="0"/>
              </a:rPr>
              <a:t>T4A09</a:t>
            </a:r>
          </a:p>
          <a:p>
            <a:pPr marL="457200" lvl="1" indent="-228600" eaLnBrk="1" hangingPunct="1">
              <a:lnSpc>
                <a:spcPct val="90000"/>
              </a:lnSpc>
            </a:pPr>
            <a:endParaRPr lang="en-US" altLang="en-US" smtClean="0">
              <a:latin typeface="Times New Roman" panose="02020603050405020304" pitchFamily="18" charset="0"/>
            </a:endParaRPr>
          </a:p>
          <a:p>
            <a:pPr marL="0" indent="0" eaLnBrk="1" hangingPunct="1">
              <a:lnSpc>
                <a:spcPct val="90000"/>
              </a:lnSpc>
            </a:pPr>
            <a:endParaRPr lang="en-US" altLang="en-US" sz="4400" smtClean="0">
              <a:latin typeface="Times New Roman" panose="02020603050405020304" pitchFamily="18" charset="0"/>
            </a:endParaRPr>
          </a:p>
          <a:p>
            <a:pPr marL="457200" lvl="1" indent="-228600" eaLnBrk="1" hangingPunct="1">
              <a:lnSpc>
                <a:spcPct val="90000"/>
              </a:lnSpc>
            </a:pPr>
            <a:r>
              <a:rPr lang="en-US" altLang="en-US" smtClean="0">
                <a:latin typeface="Times New Roman" panose="02020603050405020304" pitchFamily="18" charset="0"/>
              </a:rPr>
              <a:t>Be sure all TV coaxial connectors are installed properly as the first step to resolve cable TV interference from your ham radio transmission.  </a:t>
            </a:r>
            <a:r>
              <a:rPr lang="en-US" altLang="en-US" sz="1000" smtClean="0">
                <a:latin typeface="Times New Roman" panose="02020603050405020304" pitchFamily="18" charset="0"/>
              </a:rPr>
              <a:t>T7B12</a:t>
            </a:r>
          </a:p>
        </p:txBody>
      </p:sp>
      <p:pic>
        <p:nvPicPr>
          <p:cNvPr id="390157" name="Picture 13" descr="Ferrite_bea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600200"/>
            <a:ext cx="3962400" cy="3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947203">
                                            <p:txEl>
                                              <p:pRg st="0" end="0"/>
                                            </p:txEl>
                                          </p:spTgt>
                                        </p:tgtEl>
                                        <p:attrNameLst>
                                          <p:attrName>style.visibility</p:attrName>
                                        </p:attrNameLst>
                                      </p:cBhvr>
                                      <p:to>
                                        <p:strVal val="visible"/>
                                      </p:to>
                                    </p:set>
                                    <p:anim calcmode="lin" valueType="num">
                                      <p:cBhvr additive="base">
                                        <p:cTn id="7" dur="1000" fill="hold"/>
                                        <p:tgtEl>
                                          <p:spTgt spid="94720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94720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47203">
                                            <p:txEl>
                                              <p:pRg st="1" end="1"/>
                                            </p:txEl>
                                          </p:spTgt>
                                        </p:tgtEl>
                                        <p:attrNameLst>
                                          <p:attrName>style.visibility</p:attrName>
                                        </p:attrNameLst>
                                      </p:cBhvr>
                                      <p:to>
                                        <p:strVal val="visible"/>
                                      </p:to>
                                    </p:set>
                                    <p:anim calcmode="lin" valueType="num">
                                      <p:cBhvr additive="base">
                                        <p:cTn id="11" dur="1000" fill="hold"/>
                                        <p:tgtEl>
                                          <p:spTgt spid="947203">
                                            <p:txEl>
                                              <p:pRg st="1" end="1"/>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94720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47203">
                                            <p:txEl>
                                              <p:pRg st="2" end="2"/>
                                            </p:txEl>
                                          </p:spTgt>
                                        </p:tgtEl>
                                        <p:attrNameLst>
                                          <p:attrName>style.visibility</p:attrName>
                                        </p:attrNameLst>
                                      </p:cBhvr>
                                      <p:to>
                                        <p:strVal val="visible"/>
                                      </p:to>
                                    </p:set>
                                    <p:anim calcmode="lin" valueType="num">
                                      <p:cBhvr additive="base">
                                        <p:cTn id="15" dur="1000" fill="hold"/>
                                        <p:tgtEl>
                                          <p:spTgt spid="947203">
                                            <p:txEl>
                                              <p:pRg st="2" end="2"/>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94720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947203">
                                            <p:txEl>
                                              <p:pRg st="3" end="3"/>
                                            </p:txEl>
                                          </p:spTgt>
                                        </p:tgtEl>
                                        <p:attrNameLst>
                                          <p:attrName>style.visibility</p:attrName>
                                        </p:attrNameLst>
                                      </p:cBhvr>
                                      <p:to>
                                        <p:strVal val="visible"/>
                                      </p:to>
                                    </p:set>
                                    <p:anim calcmode="lin" valueType="num">
                                      <p:cBhvr additive="base">
                                        <p:cTn id="19" dur="1000" fill="hold"/>
                                        <p:tgtEl>
                                          <p:spTgt spid="947203">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94720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947203">
                                            <p:txEl>
                                              <p:pRg st="4" end="4"/>
                                            </p:txEl>
                                          </p:spTgt>
                                        </p:tgtEl>
                                        <p:attrNameLst>
                                          <p:attrName>style.visibility</p:attrName>
                                        </p:attrNameLst>
                                      </p:cBhvr>
                                      <p:to>
                                        <p:strVal val="visible"/>
                                      </p:to>
                                    </p:set>
                                    <p:anim calcmode="lin" valueType="num">
                                      <p:cBhvr additive="base">
                                        <p:cTn id="23" dur="1000" fill="hold"/>
                                        <p:tgtEl>
                                          <p:spTgt spid="947203">
                                            <p:txEl>
                                              <p:pRg st="4" end="4"/>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94720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1000"/>
                                  </p:stCondLst>
                                  <p:childTnLst>
                                    <p:set>
                                      <p:cBhvr>
                                        <p:cTn id="26" dur="1" fill="hold">
                                          <p:stCondLst>
                                            <p:cond delay="0"/>
                                          </p:stCondLst>
                                        </p:cTn>
                                        <p:tgtEl>
                                          <p:spTgt spid="390157"/>
                                        </p:tgtEl>
                                        <p:attrNameLst>
                                          <p:attrName>style.visibility</p:attrName>
                                        </p:attrNameLst>
                                      </p:cBhvr>
                                      <p:to>
                                        <p:strVal val="visible"/>
                                      </p:to>
                                    </p:set>
                                    <p:anim calcmode="lin" valueType="num">
                                      <p:cBhvr additive="base">
                                        <p:cTn id="27" dur="1000" fill="hold"/>
                                        <p:tgtEl>
                                          <p:spTgt spid="390157"/>
                                        </p:tgtEl>
                                        <p:attrNameLst>
                                          <p:attrName>ppt_x</p:attrName>
                                        </p:attrNameLst>
                                      </p:cBhvr>
                                      <p:tavLst>
                                        <p:tav tm="0">
                                          <p:val>
                                            <p:strVal val="1+#ppt_w/2"/>
                                          </p:val>
                                        </p:tav>
                                        <p:tav tm="100000">
                                          <p:val>
                                            <p:strVal val="#ppt_x"/>
                                          </p:val>
                                        </p:tav>
                                      </p:tavLst>
                                    </p:anim>
                                    <p:anim calcmode="lin" valueType="num">
                                      <p:cBhvr additive="base">
                                        <p:cTn id="28" dur="1000" fill="hold"/>
                                        <p:tgtEl>
                                          <p:spTgt spid="390157"/>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947203">
                                            <p:txEl>
                                              <p:pRg st="7" end="7"/>
                                            </p:txEl>
                                          </p:spTgt>
                                        </p:tgtEl>
                                        <p:attrNameLst>
                                          <p:attrName>style.visibility</p:attrName>
                                        </p:attrNameLst>
                                      </p:cBhvr>
                                      <p:to>
                                        <p:strVal val="visible"/>
                                      </p:to>
                                    </p:set>
                                    <p:anim calcmode="lin" valueType="num">
                                      <p:cBhvr additive="base">
                                        <p:cTn id="33" dur="1000" fill="hold"/>
                                        <p:tgtEl>
                                          <p:spTgt spid="947203">
                                            <p:txEl>
                                              <p:pRg st="7" end="7"/>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94720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A9A32CC0-9D5A-4EB3-A393-BC3F6D495083}" type="slidenum">
              <a:rPr lang="en-US" altLang="en-US" sz="1400" smtClean="0">
                <a:latin typeface="Times New Roman" panose="02020603050405020304" pitchFamily="18" charset="0"/>
              </a:rPr>
              <a:pPr>
                <a:spcBef>
                  <a:spcPct val="0"/>
                </a:spcBef>
                <a:buClrTx/>
                <a:buFontTx/>
                <a:buNone/>
              </a:pPr>
              <a:t>9</a:t>
            </a:fld>
            <a:endParaRPr lang="en-US" altLang="en-US" sz="1400" smtClean="0">
              <a:latin typeface="Times New Roman" panose="02020603050405020304" pitchFamily="18" charset="0"/>
            </a:endParaRPr>
          </a:p>
        </p:txBody>
      </p:sp>
      <p:sp>
        <p:nvSpPr>
          <p:cNvPr id="1126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r" eaLnBrk="1" hangingPunct="1">
              <a:spcBef>
                <a:spcPct val="0"/>
              </a:spcBef>
              <a:buClrTx/>
              <a:buFontTx/>
              <a:buNone/>
            </a:pPr>
            <a:fld id="{A40B8EA5-A185-4514-AAC8-5C24CBA73BB3}" type="slidenum">
              <a:rPr lang="en-US" altLang="en-US" sz="1400">
                <a:latin typeface="Times New Roman" panose="02020603050405020304" pitchFamily="18" charset="0"/>
              </a:rPr>
              <a:pPr algn="r" eaLnBrk="1" hangingPunct="1">
                <a:spcBef>
                  <a:spcPct val="0"/>
                </a:spcBef>
                <a:buClrTx/>
                <a:buFontTx/>
                <a:buNone/>
              </a:pPr>
              <a:t>9</a:t>
            </a:fld>
            <a:endParaRPr lang="en-US" altLang="en-US" sz="1400">
              <a:latin typeface="Times New Roman" panose="02020603050405020304" pitchFamily="18" charset="0"/>
            </a:endParaRPr>
          </a:p>
        </p:txBody>
      </p:sp>
      <p:sp>
        <p:nvSpPr>
          <p:cNvPr id="11268" name="Rectangle 2"/>
          <p:cNvSpPr>
            <a:spLocks noGrp="1" noChangeArrowheads="1"/>
          </p:cNvSpPr>
          <p:nvPr>
            <p:ph type="title" idx="4294967295"/>
          </p:nvPr>
        </p:nvSpPr>
        <p:spPr>
          <a:xfrm>
            <a:off x="0" y="395288"/>
            <a:ext cx="9144000" cy="614362"/>
          </a:xfrm>
        </p:spPr>
        <p:txBody>
          <a:bodyPr/>
          <a:lstStyle/>
          <a:p>
            <a:pPr algn="ctr" eaLnBrk="1" hangingPunct="1"/>
            <a:r>
              <a:rPr lang="en-US" altLang="en-US" sz="3200" b="1" smtClean="0">
                <a:latin typeface="Times New Roman" panose="02020603050405020304" pitchFamily="18" charset="0"/>
              </a:rPr>
              <a:t>Run Some Interference Protection</a:t>
            </a:r>
          </a:p>
        </p:txBody>
      </p:sp>
      <p:sp>
        <p:nvSpPr>
          <p:cNvPr id="949251" name="Rectangle 3"/>
          <p:cNvSpPr>
            <a:spLocks noGrp="1" noChangeArrowheads="1"/>
          </p:cNvSpPr>
          <p:nvPr>
            <p:ph type="body" idx="4294967295"/>
          </p:nvPr>
        </p:nvSpPr>
        <p:spPr>
          <a:xfrm>
            <a:off x="754" y="1600200"/>
            <a:ext cx="8915400" cy="2286000"/>
          </a:xfrm>
        </p:spPr>
        <p:txBody>
          <a:bodyPr/>
          <a:lstStyle/>
          <a:p>
            <a:pPr marL="457200" lvl="1" indent="-228600" eaLnBrk="1" hangingPunct="1">
              <a:lnSpc>
                <a:spcPct val="80000"/>
              </a:lnSpc>
              <a:buFont typeface="Symbol" panose="05050102010706020507" pitchFamily="18" charset="2"/>
              <a:buChar char=""/>
            </a:pPr>
            <a:r>
              <a:rPr lang="en-US" altLang="en-US" dirty="0" smtClean="0">
                <a:latin typeface="Times New Roman" panose="02020603050405020304" pitchFamily="18" charset="0"/>
              </a:rPr>
              <a:t>Causes </a:t>
            </a:r>
            <a:r>
              <a:rPr lang="en-US" altLang="en-US" dirty="0" smtClean="0">
                <a:latin typeface="Times New Roman" panose="02020603050405020304" pitchFamily="18" charset="0"/>
              </a:rPr>
              <a:t>of radio frequency interference:</a:t>
            </a:r>
          </a:p>
          <a:p>
            <a:pPr lvl="2" eaLnBrk="1" hangingPunct="1">
              <a:lnSpc>
                <a:spcPct val="80000"/>
              </a:lnSpc>
              <a:buSzPct val="50000"/>
              <a:buFont typeface="Wingdings" panose="05000000000000000000" pitchFamily="2" charset="2"/>
              <a:buChar char="Ø"/>
            </a:pPr>
            <a:r>
              <a:rPr lang="en-US" altLang="en-US" sz="2800" dirty="0" smtClean="0">
                <a:latin typeface="Times New Roman" panose="02020603050405020304" pitchFamily="18" charset="0"/>
              </a:rPr>
              <a:t>Fundamental overload;</a:t>
            </a:r>
          </a:p>
          <a:p>
            <a:pPr lvl="2" eaLnBrk="1" hangingPunct="1">
              <a:lnSpc>
                <a:spcPct val="80000"/>
              </a:lnSpc>
              <a:buSzPct val="50000"/>
              <a:buFont typeface="Wingdings" panose="05000000000000000000" pitchFamily="2" charset="2"/>
              <a:buChar char="Ø"/>
            </a:pPr>
            <a:r>
              <a:rPr lang="en-US" altLang="en-US" sz="2800" dirty="0" smtClean="0">
                <a:latin typeface="Times New Roman" panose="02020603050405020304" pitchFamily="18" charset="0"/>
              </a:rPr>
              <a:t>Harmonics;</a:t>
            </a:r>
          </a:p>
          <a:p>
            <a:pPr lvl="2" eaLnBrk="1" hangingPunct="1">
              <a:lnSpc>
                <a:spcPct val="80000"/>
              </a:lnSpc>
              <a:buSzPct val="50000"/>
              <a:buFont typeface="Wingdings" panose="05000000000000000000" pitchFamily="2" charset="2"/>
              <a:buChar char="Ø"/>
            </a:pPr>
            <a:r>
              <a:rPr lang="en-US" altLang="en-US" sz="2800" dirty="0" smtClean="0">
                <a:latin typeface="Times New Roman" panose="02020603050405020304" pitchFamily="18" charset="0"/>
              </a:rPr>
              <a:t>Spurious emissions;</a:t>
            </a:r>
          </a:p>
          <a:p>
            <a:pPr lvl="4" eaLnBrk="1" hangingPunct="1">
              <a:lnSpc>
                <a:spcPct val="90000"/>
              </a:lnSpc>
              <a:buClr>
                <a:srgbClr val="FF0000"/>
              </a:buClr>
              <a:buSzPct val="75000"/>
              <a:buFont typeface="Wingdings" panose="05000000000000000000" pitchFamily="2" charset="2"/>
              <a:buChar char="ü"/>
            </a:pPr>
            <a:r>
              <a:rPr lang="en-US" altLang="en-US" sz="1600" dirty="0" smtClean="0">
                <a:latin typeface="Times New Roman" panose="02020603050405020304" pitchFamily="18" charset="0"/>
              </a:rPr>
              <a:t>All of these choices are correct</a:t>
            </a:r>
            <a:r>
              <a:rPr lang="en-US" altLang="en-US" sz="2800" dirty="0" smtClean="0">
                <a:latin typeface="Times New Roman" panose="02020603050405020304" pitchFamily="18" charset="0"/>
              </a:rPr>
              <a:t>.</a:t>
            </a:r>
            <a:r>
              <a:rPr lang="en-US" altLang="en-US" dirty="0" smtClean="0">
                <a:latin typeface="Times New Roman" panose="02020603050405020304" pitchFamily="18" charset="0"/>
              </a:rPr>
              <a:t>  </a:t>
            </a:r>
            <a:r>
              <a:rPr lang="en-US" altLang="en-US" sz="1000" dirty="0" smtClean="0">
                <a:latin typeface="Times New Roman" panose="02020603050405020304" pitchFamily="18" charset="0"/>
              </a:rPr>
              <a:t>T7B03</a:t>
            </a:r>
          </a:p>
        </p:txBody>
      </p:sp>
      <p:pic>
        <p:nvPicPr>
          <p:cNvPr id="307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33025"/>
            <a:ext cx="3276600" cy="286516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833025"/>
            <a:ext cx="3750683" cy="28186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500"/>
                                  </p:stCondLst>
                                  <p:childTnLst>
                                    <p:set>
                                      <p:cBhvr>
                                        <p:cTn id="6" dur="1" fill="hold">
                                          <p:stCondLst>
                                            <p:cond delay="0"/>
                                          </p:stCondLst>
                                        </p:cTn>
                                        <p:tgtEl>
                                          <p:spTgt spid="949251">
                                            <p:txEl>
                                              <p:pRg st="0" end="0"/>
                                            </p:txEl>
                                          </p:spTgt>
                                        </p:tgtEl>
                                        <p:attrNameLst>
                                          <p:attrName>style.visibility</p:attrName>
                                        </p:attrNameLst>
                                      </p:cBhvr>
                                      <p:to>
                                        <p:strVal val="visible"/>
                                      </p:to>
                                    </p:set>
                                    <p:anim calcmode="lin" valueType="num">
                                      <p:cBhvr additive="base">
                                        <p:cTn id="7" dur="1000" fill="hold"/>
                                        <p:tgtEl>
                                          <p:spTgt spid="949251">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9492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500"/>
                                  </p:stCondLst>
                                  <p:childTnLst>
                                    <p:set>
                                      <p:cBhvr>
                                        <p:cTn id="12" dur="1" fill="hold">
                                          <p:stCondLst>
                                            <p:cond delay="0"/>
                                          </p:stCondLst>
                                        </p:cTn>
                                        <p:tgtEl>
                                          <p:spTgt spid="949251">
                                            <p:txEl>
                                              <p:pRg st="1" end="1"/>
                                            </p:txEl>
                                          </p:spTgt>
                                        </p:tgtEl>
                                        <p:attrNameLst>
                                          <p:attrName>style.visibility</p:attrName>
                                        </p:attrNameLst>
                                      </p:cBhvr>
                                      <p:to>
                                        <p:strVal val="visible"/>
                                      </p:to>
                                    </p:set>
                                    <p:anim calcmode="lin" valueType="num">
                                      <p:cBhvr additive="base">
                                        <p:cTn id="13" dur="1000" fill="hold"/>
                                        <p:tgtEl>
                                          <p:spTgt spid="949251">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9492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500"/>
                                  </p:stCondLst>
                                  <p:childTnLst>
                                    <p:set>
                                      <p:cBhvr>
                                        <p:cTn id="18" dur="1" fill="hold">
                                          <p:stCondLst>
                                            <p:cond delay="0"/>
                                          </p:stCondLst>
                                        </p:cTn>
                                        <p:tgtEl>
                                          <p:spTgt spid="949251">
                                            <p:txEl>
                                              <p:pRg st="2" end="2"/>
                                            </p:txEl>
                                          </p:spTgt>
                                        </p:tgtEl>
                                        <p:attrNameLst>
                                          <p:attrName>style.visibility</p:attrName>
                                        </p:attrNameLst>
                                      </p:cBhvr>
                                      <p:to>
                                        <p:strVal val="visible"/>
                                      </p:to>
                                    </p:set>
                                    <p:anim calcmode="lin" valueType="num">
                                      <p:cBhvr additive="base">
                                        <p:cTn id="19" dur="1000" fill="hold"/>
                                        <p:tgtEl>
                                          <p:spTgt spid="949251">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9492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500"/>
                                  </p:stCondLst>
                                  <p:childTnLst>
                                    <p:set>
                                      <p:cBhvr>
                                        <p:cTn id="24" dur="1" fill="hold">
                                          <p:stCondLst>
                                            <p:cond delay="0"/>
                                          </p:stCondLst>
                                        </p:cTn>
                                        <p:tgtEl>
                                          <p:spTgt spid="949251">
                                            <p:txEl>
                                              <p:pRg st="3" end="3"/>
                                            </p:txEl>
                                          </p:spTgt>
                                        </p:tgtEl>
                                        <p:attrNameLst>
                                          <p:attrName>style.visibility</p:attrName>
                                        </p:attrNameLst>
                                      </p:cBhvr>
                                      <p:to>
                                        <p:strVal val="visible"/>
                                      </p:to>
                                    </p:set>
                                    <p:anim calcmode="lin" valueType="num">
                                      <p:cBhvr additive="base">
                                        <p:cTn id="25" dur="1000" fill="hold"/>
                                        <p:tgtEl>
                                          <p:spTgt spid="949251">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9492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500"/>
                                  </p:stCondLst>
                                  <p:childTnLst>
                                    <p:set>
                                      <p:cBhvr>
                                        <p:cTn id="30" dur="1" fill="hold">
                                          <p:stCondLst>
                                            <p:cond delay="0"/>
                                          </p:stCondLst>
                                        </p:cTn>
                                        <p:tgtEl>
                                          <p:spTgt spid="949251">
                                            <p:txEl>
                                              <p:pRg st="4" end="4"/>
                                            </p:txEl>
                                          </p:spTgt>
                                        </p:tgtEl>
                                        <p:attrNameLst>
                                          <p:attrName>style.visibility</p:attrName>
                                        </p:attrNameLst>
                                      </p:cBhvr>
                                      <p:to>
                                        <p:strVal val="visible"/>
                                      </p:to>
                                    </p:set>
                                    <p:anim calcmode="lin" valueType="num">
                                      <p:cBhvr additive="base">
                                        <p:cTn id="31" dur="500" fill="hold"/>
                                        <p:tgtEl>
                                          <p:spTgt spid="94925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492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mpetition">
  <a:themeElements>
    <a:clrScheme name="Competition 1">
      <a:dk1>
        <a:srgbClr val="000066"/>
      </a:dk1>
      <a:lt1>
        <a:srgbClr val="FFFFFF"/>
      </a:lt1>
      <a:dk2>
        <a:srgbClr val="000066"/>
      </a:dk2>
      <a:lt2>
        <a:srgbClr val="5C1F00"/>
      </a:lt2>
      <a:accent1>
        <a:srgbClr val="FF1515"/>
      </a:accent1>
      <a:accent2>
        <a:srgbClr val="381AEA"/>
      </a:accent2>
      <a:accent3>
        <a:srgbClr val="FFFFFF"/>
      </a:accent3>
      <a:accent4>
        <a:srgbClr val="000056"/>
      </a:accent4>
      <a:accent5>
        <a:srgbClr val="FFAAAA"/>
      </a:accent5>
      <a:accent6>
        <a:srgbClr val="3216D4"/>
      </a:accent6>
      <a:hlink>
        <a:srgbClr val="FFFFFF"/>
      </a:hlink>
      <a:folHlink>
        <a:srgbClr val="000000"/>
      </a:folHlink>
    </a:clrScheme>
    <a:fontScheme name="Competi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ompetition 1">
        <a:dk1>
          <a:srgbClr val="000066"/>
        </a:dk1>
        <a:lt1>
          <a:srgbClr val="FFFFFF"/>
        </a:lt1>
        <a:dk2>
          <a:srgbClr val="000066"/>
        </a:dk2>
        <a:lt2>
          <a:srgbClr val="5C1F00"/>
        </a:lt2>
        <a:accent1>
          <a:srgbClr val="FF1515"/>
        </a:accent1>
        <a:accent2>
          <a:srgbClr val="381AEA"/>
        </a:accent2>
        <a:accent3>
          <a:srgbClr val="FFFFFF"/>
        </a:accent3>
        <a:accent4>
          <a:srgbClr val="000056"/>
        </a:accent4>
        <a:accent5>
          <a:srgbClr val="FFAAAA"/>
        </a:accent5>
        <a:accent6>
          <a:srgbClr val="3216D4"/>
        </a:accent6>
        <a:hlink>
          <a:srgbClr val="FFFFFF"/>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8066</TotalTime>
  <Words>1311</Words>
  <Application>Microsoft Office PowerPoint</Application>
  <PresentationFormat>On-screen Show (4:3)</PresentationFormat>
  <Paragraphs>258</Paragraphs>
  <Slides>36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Rockwell</vt:lpstr>
      <vt:lpstr>StarSymbol</vt:lpstr>
      <vt:lpstr>Symbol</vt:lpstr>
      <vt:lpstr>Tahoma</vt:lpstr>
      <vt:lpstr>Times New Roman</vt:lpstr>
      <vt:lpstr>Verdana</vt:lpstr>
      <vt:lpstr>Wingdings</vt:lpstr>
      <vt:lpstr>Competition</vt:lpstr>
      <vt:lpstr>Technician Licensing Class</vt:lpstr>
      <vt:lpstr>Amateur Radio Technician Class Element 2 Course Presentation</vt:lpstr>
      <vt:lpstr>Amateur Radio Technician Class Element 2 Course Presentation</vt:lpstr>
      <vt:lpstr>Run Some Interference Protection</vt:lpstr>
      <vt:lpstr>Run Some Interference Protection</vt:lpstr>
      <vt:lpstr>Run Some Interference Protection</vt:lpstr>
      <vt:lpstr>Run Some Interference Protection</vt:lpstr>
      <vt:lpstr>Run Some Interference Protection</vt:lpstr>
      <vt:lpstr>Run Some Interference Protection</vt:lpstr>
      <vt:lpstr>Run Some Interference Protection</vt:lpstr>
      <vt:lpstr>Run Some Interference Protection</vt:lpstr>
      <vt:lpstr>Run Some Interference Protection</vt:lpstr>
      <vt:lpstr>Run Some Interference Protection</vt:lpstr>
      <vt:lpstr>Run Some Interference Protection</vt:lpstr>
      <vt:lpstr>Run Some Interference Protection</vt:lpstr>
      <vt:lpstr>PowerPoint Presentation</vt:lpstr>
      <vt:lpstr>T7B10  What might be a problem if you receive a    report that your audio signal through the repeater   is distorted or unintelligible?</vt:lpstr>
      <vt:lpstr>T4B01   What may happen if a transmitter is operated with   the microphone gain set too high?</vt:lpstr>
      <vt:lpstr>T7B01  What can you do if you are told your FM    handheld or mobile transceiver is over-    deviating?</vt:lpstr>
      <vt:lpstr>T2B05 What might be the problem if a repeater user says   your transmissions are breaking up on voice    peaks?</vt:lpstr>
      <vt:lpstr>T4B05  Which of the following would reduce    ignition interference to a receiver?</vt:lpstr>
      <vt:lpstr>T4B12  Which of the following could be used to   remove power line noise or ignition noise?</vt:lpstr>
      <vt:lpstr>T4A10  What is the source of a high-pitched whine that   varies with engine speed in a mobile transceiver’s   receive audio?</vt:lpstr>
      <vt:lpstr>T4A12  What could be happening if another operator   reports a variable high-pitched whine on the    audio from your mobile transmitter?</vt:lpstr>
      <vt:lpstr>T4A09  Which of the following could you use to cure  distorted audio caused by RF current flowing on   the shield of a microphone cable?</vt:lpstr>
      <vt:lpstr>T7B12  What should be the first step to resolve cable TV   interference from your ham radio transmission?</vt:lpstr>
      <vt:lpstr>T7B03  Which of the following can cause of radio    frequency interference?</vt:lpstr>
      <vt:lpstr>T7B11  What is a symptom of RF feedback in a    transmitter or transceiver?</vt:lpstr>
      <vt:lpstr>T6D12 Which of the following is a common reason to   use shielded wire?</vt:lpstr>
      <vt:lpstr>T7B06  Which of the following actions should you take if a   neighbor tells you that your station’s transmissions are   interfering with their radio or TV reception?</vt:lpstr>
      <vt:lpstr>T7B02  What would cause a broadcast AM or FM radio   to receive an amateur radio transmission    unintentionally?</vt:lpstr>
      <vt:lpstr>T7B04  Which of the following is a way to reduce or   eliminate interference by an amateur transmitter   to a nearby telephone?</vt:lpstr>
      <vt:lpstr>T7B05  How can overload of a non-amateur radio or TV   receiver by an amateur signal be reduced or    eliminated?</vt:lpstr>
      <vt:lpstr>T7B07  Which of the following can reduce overload to a   VHF transceiver from a nearby FM broadcast   station?</vt:lpstr>
      <vt:lpstr>T7B09  What is a Part 15 device?</vt:lpstr>
      <vt:lpstr>T7B08  What should you do if something in a  neighbor’s   home is causing harmful interference to your   amateur station?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Technician Class Element 2 Course Presentation</dc:title>
  <dc:creator>K3DIO;KK0SD</dc:creator>
  <dc:description>http://www.w0wtn.org</dc:description>
  <cp:lastModifiedBy>Mayfield, Gary</cp:lastModifiedBy>
  <cp:revision>705</cp:revision>
  <dcterms:created xsi:type="dcterms:W3CDTF">2010-12-20T18:36:09Z</dcterms:created>
  <dcterms:modified xsi:type="dcterms:W3CDTF">2020-04-23T21:14:01Z</dcterms:modified>
</cp:coreProperties>
</file>